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2.jpg" ContentType="image/gif"/>
  <Override PartName="/ppt/media/image29.jpg" ContentType="image/gif"/>
  <Override PartName="/ppt/media/image64.jpg" ContentType="image/gif"/>
  <Override PartName="/ppt/media/image109.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66" r:id="rId2"/>
    <p:sldId id="293" r:id="rId3"/>
    <p:sldId id="294" r:id="rId4"/>
    <p:sldId id="392" r:id="rId5"/>
    <p:sldId id="388" r:id="rId6"/>
    <p:sldId id="295" r:id="rId7"/>
    <p:sldId id="296" r:id="rId8"/>
    <p:sldId id="297" r:id="rId9"/>
    <p:sldId id="390" r:id="rId10"/>
    <p:sldId id="369" r:id="rId11"/>
    <p:sldId id="371" r:id="rId12"/>
    <p:sldId id="368" r:id="rId13"/>
    <p:sldId id="299" r:id="rId14"/>
    <p:sldId id="409" r:id="rId15"/>
    <p:sldId id="412" r:id="rId16"/>
    <p:sldId id="336" r:id="rId17"/>
    <p:sldId id="376" r:id="rId18"/>
    <p:sldId id="413" r:id="rId19"/>
    <p:sldId id="420" r:id="rId20"/>
    <p:sldId id="414" r:id="rId21"/>
    <p:sldId id="401" r:id="rId22"/>
    <p:sldId id="337" r:id="rId23"/>
    <p:sldId id="332" r:id="rId24"/>
    <p:sldId id="312" r:id="rId25"/>
    <p:sldId id="389" r:id="rId26"/>
    <p:sldId id="387" r:id="rId27"/>
    <p:sldId id="378" r:id="rId28"/>
    <p:sldId id="391" r:id="rId29"/>
    <p:sldId id="384" r:id="rId30"/>
    <p:sldId id="375" r:id="rId31"/>
    <p:sldId id="377" r:id="rId32"/>
    <p:sldId id="373" r:id="rId33"/>
    <p:sldId id="364" r:id="rId34"/>
    <p:sldId id="374" r:id="rId35"/>
    <p:sldId id="421" r:id="rId36"/>
    <p:sldId id="422" r:id="rId37"/>
    <p:sldId id="331" r:id="rId38"/>
    <p:sldId id="423" r:id="rId39"/>
    <p:sldId id="424" r:id="rId40"/>
    <p:sldId id="425" r:id="rId41"/>
    <p:sldId id="426" r:id="rId42"/>
    <p:sldId id="342" r:id="rId43"/>
    <p:sldId id="343" r:id="rId44"/>
    <p:sldId id="380" r:id="rId45"/>
    <p:sldId id="345" r:id="rId46"/>
    <p:sldId id="344" r:id="rId47"/>
    <p:sldId id="346" r:id="rId48"/>
    <p:sldId id="381" r:id="rId49"/>
    <p:sldId id="347" r:id="rId50"/>
    <p:sldId id="349" r:id="rId51"/>
    <p:sldId id="382" r:id="rId52"/>
    <p:sldId id="351" r:id="rId53"/>
    <p:sldId id="367" r:id="rId54"/>
    <p:sldId id="402" r:id="rId55"/>
    <p:sldId id="415" r:id="rId56"/>
    <p:sldId id="416" r:id="rId57"/>
    <p:sldId id="417" r:id="rId58"/>
    <p:sldId id="418" r:id="rId59"/>
    <p:sldId id="419" r:id="rId60"/>
    <p:sldId id="427" r:id="rId61"/>
    <p:sldId id="386" r:id="rId62"/>
    <p:sldId id="306" r:id="rId63"/>
    <p:sldId id="303" r:id="rId64"/>
    <p:sldId id="397" r:id="rId65"/>
    <p:sldId id="403" r:id="rId66"/>
    <p:sldId id="304" r:id="rId67"/>
    <p:sldId id="398" r:id="rId68"/>
    <p:sldId id="305" r:id="rId69"/>
    <p:sldId id="307" r:id="rId70"/>
    <p:sldId id="405" r:id="rId71"/>
    <p:sldId id="404" r:id="rId72"/>
    <p:sldId id="408" r:id="rId73"/>
    <p:sldId id="308" r:id="rId74"/>
    <p:sldId id="395" r:id="rId75"/>
    <p:sldId id="396" r:id="rId76"/>
    <p:sldId id="309" r:id="rId77"/>
    <p:sldId id="394" r:id="rId78"/>
    <p:sldId id="310" r:id="rId79"/>
    <p:sldId id="311" r:id="rId80"/>
    <p:sldId id="316" r:id="rId81"/>
    <p:sldId id="428" r:id="rId82"/>
    <p:sldId id="313" r:id="rId83"/>
    <p:sldId id="317" r:id="rId84"/>
    <p:sldId id="429" r:id="rId85"/>
    <p:sldId id="315" r:id="rId86"/>
    <p:sldId id="430" r:id="rId87"/>
    <p:sldId id="319" r:id="rId88"/>
    <p:sldId id="318" r:id="rId89"/>
    <p:sldId id="320" r:id="rId90"/>
    <p:sldId id="321" r:id="rId91"/>
    <p:sldId id="322" r:id="rId92"/>
    <p:sldId id="399" r:id="rId93"/>
    <p:sldId id="323" r:id="rId94"/>
    <p:sldId id="324" r:id="rId95"/>
    <p:sldId id="327" r:id="rId96"/>
    <p:sldId id="325" r:id="rId97"/>
    <p:sldId id="326" r:id="rId98"/>
    <p:sldId id="328" r:id="rId99"/>
    <p:sldId id="354" r:id="rId100"/>
    <p:sldId id="329" r:id="rId101"/>
    <p:sldId id="355" r:id="rId102"/>
    <p:sldId id="356" r:id="rId103"/>
    <p:sldId id="357" r:id="rId104"/>
    <p:sldId id="358" r:id="rId105"/>
    <p:sldId id="406" r:id="rId106"/>
    <p:sldId id="407" r:id="rId107"/>
    <p:sldId id="359" r:id="rId108"/>
    <p:sldId id="330" r:id="rId109"/>
    <p:sldId id="360" r:id="rId110"/>
    <p:sldId id="361" r:id="rId111"/>
    <p:sldId id="362" r:id="rId112"/>
    <p:sldId id="431" r:id="rId113"/>
    <p:sldId id="432" r:id="rId114"/>
    <p:sldId id="433" r:id="rId115"/>
    <p:sldId id="435" r:id="rId116"/>
    <p:sldId id="436" r:id="rId117"/>
    <p:sldId id="437" r:id="rId118"/>
    <p:sldId id="434" r:id="rId11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93634C"/>
    <a:srgbClr val="94634C"/>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479" autoAdjust="0"/>
  </p:normalViewPr>
  <p:slideViewPr>
    <p:cSldViewPr>
      <p:cViewPr varScale="1">
        <p:scale>
          <a:sx n="108" d="100"/>
          <a:sy n="108" d="100"/>
        </p:scale>
        <p:origin x="170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D49E86-CFD5-4204-8190-7B1CEEE9CEA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B5270BA0-278E-4A64-ADC0-0AD5C2595950}">
      <dgm:prSet phldrT="[文本]" custT="1">
        <dgm:style>
          <a:lnRef idx="1">
            <a:schemeClr val="accent1"/>
          </a:lnRef>
          <a:fillRef idx="3">
            <a:schemeClr val="accent1"/>
          </a:fillRef>
          <a:effectRef idx="2">
            <a:schemeClr val="accent1"/>
          </a:effectRef>
          <a:fontRef idx="minor">
            <a:schemeClr val="lt1"/>
          </a:fontRef>
        </dgm:style>
      </dgm:prSet>
      <dgm:spPr/>
      <dgm:t>
        <a:bodyPr/>
        <a:lstStyle/>
        <a:p>
          <a:r>
            <a:rPr lang="zh-CN" altLang="en-US" sz="3200" b="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反应釜组成</a:t>
          </a:r>
        </a:p>
      </dgm:t>
    </dgm:pt>
    <dgm:pt modelId="{0CAECC0E-43BE-4CD0-BD02-B268B8A2EB04}" type="parTrans" cxnId="{0B1B59E3-A1C1-445B-B399-35E9316394DA}">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F978C0B3-52D2-459D-868B-03E9CF710287}" type="sibTrans" cxnId="{0B1B59E3-A1C1-445B-B399-35E9316394DA}">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5BEF2E0D-2897-45EA-9FBF-1FABF23B1573}">
      <dgm:prSet phldrT="[文本]" custT="1">
        <dgm:style>
          <a:lnRef idx="3">
            <a:schemeClr val="lt1"/>
          </a:lnRef>
          <a:fillRef idx="1">
            <a:schemeClr val="accent6"/>
          </a:fillRef>
          <a:effectRef idx="1">
            <a:schemeClr val="accent6"/>
          </a:effectRef>
          <a:fontRef idx="minor">
            <a:schemeClr val="lt1"/>
          </a:fontRef>
        </dgm:style>
      </dgm:prSet>
      <dgm:spPr/>
      <dgm:t>
        <a:bodyPr/>
        <a:lstStyle/>
        <a:p>
          <a:r>
            <a:rPr lang="zh-CN" altLang="en-US" sz="3200" b="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容器部分</a:t>
          </a:r>
          <a:endParaRPr lang="zh-CN" altLang="en-US" sz="3200" b="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6606956B-7CE5-4BDE-94F8-6C0939617A4C}" type="parTrans" cxnId="{84362BE5-4279-40A2-B27D-672BC495F37E}">
      <dgm:prSet>
        <dgm:style>
          <a:lnRef idx="3">
            <a:schemeClr val="accent2"/>
          </a:lnRef>
          <a:fillRef idx="0">
            <a:schemeClr val="accent2"/>
          </a:fillRef>
          <a:effectRef idx="2">
            <a:schemeClr val="accent2"/>
          </a:effectRef>
          <a:fontRef idx="minor">
            <a:schemeClr val="tx1"/>
          </a:fontRef>
        </dgm:style>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04A5A8A2-8C3B-4311-924C-B002DA8ECE43}" type="sibTrans" cxnId="{84362BE5-4279-40A2-B27D-672BC495F37E}">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5594DE66-88F5-489B-AF9C-CCA1DEFE1B6C}">
      <dgm:prSet phldrT="[文本]" custT="1">
        <dgm:style>
          <a:lnRef idx="3">
            <a:schemeClr val="lt1"/>
          </a:lnRef>
          <a:fillRef idx="1">
            <a:schemeClr val="accent5"/>
          </a:fillRef>
          <a:effectRef idx="1">
            <a:schemeClr val="accent5"/>
          </a:effectRef>
          <a:fontRef idx="minor">
            <a:schemeClr val="lt1"/>
          </a:fontRef>
        </dgm:style>
      </dgm:prSet>
      <dgm:spPr/>
      <dgm:t>
        <a:bodyPr/>
        <a:lstStyle/>
        <a:p>
          <a:r>
            <a:rPr lang="zh-CN" altLang="en-US" sz="3200" b="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换热装置</a:t>
          </a:r>
          <a:endParaRPr lang="zh-CN" altLang="en-US" sz="3200" b="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95B01C9C-CAD6-4867-A91D-99A9A08DAF34}" type="parTrans" cxnId="{C07DE151-83BF-45D6-9F2F-72DB53DBAF00}">
      <dgm:prSet>
        <dgm:style>
          <a:lnRef idx="3">
            <a:schemeClr val="accent2"/>
          </a:lnRef>
          <a:fillRef idx="0">
            <a:schemeClr val="accent2"/>
          </a:fillRef>
          <a:effectRef idx="2">
            <a:schemeClr val="accent2"/>
          </a:effectRef>
          <a:fontRef idx="minor">
            <a:schemeClr val="tx1"/>
          </a:fontRef>
        </dgm:style>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F3BAF987-67F2-461F-B070-91011A13824D}" type="sibTrans" cxnId="{C07DE151-83BF-45D6-9F2F-72DB53DBAF00}">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60322063-0A20-4307-901C-B79FB6C59E9C}">
      <dgm:prSet phldrT="[文本]" custT="1">
        <dgm:style>
          <a:lnRef idx="3">
            <a:schemeClr val="lt1"/>
          </a:lnRef>
          <a:fillRef idx="1">
            <a:schemeClr val="accent4"/>
          </a:fillRef>
          <a:effectRef idx="1">
            <a:schemeClr val="accent4"/>
          </a:effectRef>
          <a:fontRef idx="minor">
            <a:schemeClr val="lt1"/>
          </a:fontRef>
        </dgm:style>
      </dgm:prSet>
      <dgm:spPr/>
      <dgm:t>
        <a:bodyPr/>
        <a:lstStyle/>
        <a:p>
          <a:r>
            <a:rPr lang="zh-CN" altLang="en-US" sz="3200" b="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搅拌装置</a:t>
          </a:r>
          <a:endParaRPr lang="zh-CN" altLang="en-US" sz="3200" b="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3B0D6F96-2ADC-476B-8608-2148A1A149C9}" type="parTrans" cxnId="{28451418-1AD2-4165-B53C-FE8309078839}">
      <dgm:prSet>
        <dgm:style>
          <a:lnRef idx="3">
            <a:schemeClr val="accent2"/>
          </a:lnRef>
          <a:fillRef idx="0">
            <a:schemeClr val="accent2"/>
          </a:fillRef>
          <a:effectRef idx="2">
            <a:schemeClr val="accent2"/>
          </a:effectRef>
          <a:fontRef idx="minor">
            <a:schemeClr val="tx1"/>
          </a:fontRef>
        </dgm:style>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A95E9E60-CA03-4430-9382-9A9DED879D3B}" type="sibTrans" cxnId="{28451418-1AD2-4165-B53C-FE8309078839}">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E9B196EE-95CF-48C0-A652-666D1E710BD7}">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3200" b="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密封装置</a:t>
          </a:r>
          <a:endParaRPr lang="zh-CN" altLang="en-US" sz="3200" b="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A3B2FC18-5083-4CE1-8148-3DC8F271759D}" type="parTrans" cxnId="{1617E774-8FFC-4C3B-A691-C06B153750F8}">
      <dgm:prSet>
        <dgm:style>
          <a:lnRef idx="3">
            <a:schemeClr val="accent2"/>
          </a:lnRef>
          <a:fillRef idx="0">
            <a:schemeClr val="accent2"/>
          </a:fillRef>
          <a:effectRef idx="2">
            <a:schemeClr val="accent2"/>
          </a:effectRef>
          <a:fontRef idx="minor">
            <a:schemeClr val="tx1"/>
          </a:fontRef>
        </dgm:style>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0EF5D452-8648-4E8E-872F-511445869F45}" type="sibTrans" cxnId="{1617E774-8FFC-4C3B-A691-C06B153750F8}">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1FF69554-6EC7-42E2-AF56-94CAA6FFA033}">
      <dgm:prSet phldrT="[文本]" custT="1">
        <dgm:style>
          <a:lnRef idx="3">
            <a:schemeClr val="lt1"/>
          </a:lnRef>
          <a:fillRef idx="1">
            <a:schemeClr val="accent2"/>
          </a:fillRef>
          <a:effectRef idx="1">
            <a:schemeClr val="accent2"/>
          </a:effectRef>
          <a:fontRef idx="minor">
            <a:schemeClr val="lt1"/>
          </a:fontRef>
        </dgm:style>
      </dgm:prSet>
      <dgm:spPr/>
      <dgm:t>
        <a:bodyPr/>
        <a:lstStyle/>
        <a:p>
          <a:r>
            <a:rPr lang="zh-CN" altLang="en-US" sz="3200" b="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其他结构</a:t>
          </a:r>
          <a:endParaRPr lang="zh-CN" altLang="en-US" sz="3200" b="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4268FD03-B7CA-4C37-856B-5F0EF1E03455}" type="parTrans" cxnId="{F4C91CC7-2C40-46E8-A379-6B2786335CEE}">
      <dgm:prSet>
        <dgm:style>
          <a:lnRef idx="3">
            <a:schemeClr val="accent2"/>
          </a:lnRef>
          <a:fillRef idx="0">
            <a:schemeClr val="accent2"/>
          </a:fillRef>
          <a:effectRef idx="2">
            <a:schemeClr val="accent2"/>
          </a:effectRef>
          <a:fontRef idx="minor">
            <a:schemeClr val="tx1"/>
          </a:fontRef>
        </dgm:style>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2A0CCAC8-83A5-42B9-8004-959307BDB682}" type="sibTrans" cxnId="{F4C91CC7-2C40-46E8-A379-6B2786335CEE}">
      <dgm:prSet/>
      <dgm:spPr/>
      <dgm:t>
        <a:bodyPr/>
        <a:lstStyle/>
        <a:p>
          <a:endParaRPr lang="zh-CN" altLang="en-US" sz="3200" b="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gm:t>
    </dgm:pt>
    <dgm:pt modelId="{91407F2F-FF74-471E-9947-29416A844224}" type="pres">
      <dgm:prSet presAssocID="{B2D49E86-CFD5-4204-8190-7B1CEEE9CEA7}" presName="diagram" presStyleCnt="0">
        <dgm:presLayoutVars>
          <dgm:chPref val="1"/>
          <dgm:dir/>
          <dgm:animOne val="branch"/>
          <dgm:animLvl val="lvl"/>
          <dgm:resizeHandles/>
        </dgm:presLayoutVars>
      </dgm:prSet>
      <dgm:spPr/>
    </dgm:pt>
    <dgm:pt modelId="{8EA121A9-2CEE-4C0F-8138-4A5761A314D5}" type="pres">
      <dgm:prSet presAssocID="{B5270BA0-278E-4A64-ADC0-0AD5C2595950}" presName="root" presStyleCnt="0"/>
      <dgm:spPr/>
    </dgm:pt>
    <dgm:pt modelId="{CF52D2FE-0582-450B-B6C9-4EFDC55BF6C2}" type="pres">
      <dgm:prSet presAssocID="{B5270BA0-278E-4A64-ADC0-0AD5C2595950}" presName="rootComposite" presStyleCnt="0"/>
      <dgm:spPr/>
    </dgm:pt>
    <dgm:pt modelId="{7F15F7D1-08AD-4EA1-843C-315A45EC37A6}" type="pres">
      <dgm:prSet presAssocID="{B5270BA0-278E-4A64-ADC0-0AD5C2595950}" presName="rootText" presStyleLbl="node1" presStyleIdx="0" presStyleCnt="1" custScaleX="180924"/>
      <dgm:spPr/>
    </dgm:pt>
    <dgm:pt modelId="{9FBB7355-D03C-4B1F-96BE-5AE95E5EF48A}" type="pres">
      <dgm:prSet presAssocID="{B5270BA0-278E-4A64-ADC0-0AD5C2595950}" presName="rootConnector" presStyleLbl="node1" presStyleIdx="0" presStyleCnt="1"/>
      <dgm:spPr/>
    </dgm:pt>
    <dgm:pt modelId="{16B1A5A2-0825-480A-A190-D73B25BBA7AB}" type="pres">
      <dgm:prSet presAssocID="{B5270BA0-278E-4A64-ADC0-0AD5C2595950}" presName="childShape" presStyleCnt="0"/>
      <dgm:spPr/>
    </dgm:pt>
    <dgm:pt modelId="{7B90D2A5-1250-4D65-99A2-C4F674C0FB69}" type="pres">
      <dgm:prSet presAssocID="{6606956B-7CE5-4BDE-94F8-6C0939617A4C}" presName="Name13" presStyleLbl="parChTrans1D2" presStyleIdx="0" presStyleCnt="5"/>
      <dgm:spPr/>
    </dgm:pt>
    <dgm:pt modelId="{BC721D8B-FF49-4EB3-A757-036B2ABD0A50}" type="pres">
      <dgm:prSet presAssocID="{5BEF2E0D-2897-45EA-9FBF-1FABF23B1573}" presName="childText" presStyleLbl="bgAcc1" presStyleIdx="0" presStyleCnt="5" custScaleX="222879">
        <dgm:presLayoutVars>
          <dgm:bulletEnabled val="1"/>
        </dgm:presLayoutVars>
      </dgm:prSet>
      <dgm:spPr/>
    </dgm:pt>
    <dgm:pt modelId="{C5C4414C-3F91-4940-B76B-287E220E424E}" type="pres">
      <dgm:prSet presAssocID="{95B01C9C-CAD6-4867-A91D-99A9A08DAF34}" presName="Name13" presStyleLbl="parChTrans1D2" presStyleIdx="1" presStyleCnt="5"/>
      <dgm:spPr/>
    </dgm:pt>
    <dgm:pt modelId="{BF91ACEA-94C9-4D1E-93F3-43D9FCD39129}" type="pres">
      <dgm:prSet presAssocID="{5594DE66-88F5-489B-AF9C-CCA1DEFE1B6C}" presName="childText" presStyleLbl="bgAcc1" presStyleIdx="1" presStyleCnt="5" custScaleX="222879">
        <dgm:presLayoutVars>
          <dgm:bulletEnabled val="1"/>
        </dgm:presLayoutVars>
      </dgm:prSet>
      <dgm:spPr/>
    </dgm:pt>
    <dgm:pt modelId="{9AD2763D-E8B5-4A88-AA02-E230BFEFCA07}" type="pres">
      <dgm:prSet presAssocID="{3B0D6F96-2ADC-476B-8608-2148A1A149C9}" presName="Name13" presStyleLbl="parChTrans1D2" presStyleIdx="2" presStyleCnt="5"/>
      <dgm:spPr/>
    </dgm:pt>
    <dgm:pt modelId="{F7240543-BFA8-4D77-8784-7BEAB418CEC4}" type="pres">
      <dgm:prSet presAssocID="{60322063-0A20-4307-901C-B79FB6C59E9C}" presName="childText" presStyleLbl="bgAcc1" presStyleIdx="2" presStyleCnt="5" custScaleX="222879">
        <dgm:presLayoutVars>
          <dgm:bulletEnabled val="1"/>
        </dgm:presLayoutVars>
      </dgm:prSet>
      <dgm:spPr/>
    </dgm:pt>
    <dgm:pt modelId="{A0371A7C-2B5E-4CE4-BD97-6DCED9B33D7B}" type="pres">
      <dgm:prSet presAssocID="{A3B2FC18-5083-4CE1-8148-3DC8F271759D}" presName="Name13" presStyleLbl="parChTrans1D2" presStyleIdx="3" presStyleCnt="5"/>
      <dgm:spPr/>
    </dgm:pt>
    <dgm:pt modelId="{9F7E3E8E-B525-4D59-875F-54C575E6CAEE}" type="pres">
      <dgm:prSet presAssocID="{E9B196EE-95CF-48C0-A652-666D1E710BD7}" presName="childText" presStyleLbl="bgAcc1" presStyleIdx="3" presStyleCnt="5" custScaleX="222879">
        <dgm:presLayoutVars>
          <dgm:bulletEnabled val="1"/>
        </dgm:presLayoutVars>
      </dgm:prSet>
      <dgm:spPr/>
    </dgm:pt>
    <dgm:pt modelId="{7D2BBEAE-8256-44E5-A035-3D425C461B9D}" type="pres">
      <dgm:prSet presAssocID="{4268FD03-B7CA-4C37-856B-5F0EF1E03455}" presName="Name13" presStyleLbl="parChTrans1D2" presStyleIdx="4" presStyleCnt="5"/>
      <dgm:spPr/>
    </dgm:pt>
    <dgm:pt modelId="{A2F49C32-BF9A-4F93-B847-3F85822A84A9}" type="pres">
      <dgm:prSet presAssocID="{1FF69554-6EC7-42E2-AF56-94CAA6FFA033}" presName="childText" presStyleLbl="bgAcc1" presStyleIdx="4" presStyleCnt="5" custScaleX="222879">
        <dgm:presLayoutVars>
          <dgm:bulletEnabled val="1"/>
        </dgm:presLayoutVars>
      </dgm:prSet>
      <dgm:spPr/>
    </dgm:pt>
  </dgm:ptLst>
  <dgm:cxnLst>
    <dgm:cxn modelId="{1A072901-AD05-4191-B5C5-C9DD5A5EB7FB}" type="presOf" srcId="{1FF69554-6EC7-42E2-AF56-94CAA6FFA033}" destId="{A2F49C32-BF9A-4F93-B847-3F85822A84A9}" srcOrd="0" destOrd="0" presId="urn:microsoft.com/office/officeart/2005/8/layout/hierarchy3"/>
    <dgm:cxn modelId="{14AA990C-7E8A-4619-8993-103518AD8B97}" type="presOf" srcId="{B5270BA0-278E-4A64-ADC0-0AD5C2595950}" destId="{7F15F7D1-08AD-4EA1-843C-315A45EC37A6}" srcOrd="0" destOrd="0" presId="urn:microsoft.com/office/officeart/2005/8/layout/hierarchy3"/>
    <dgm:cxn modelId="{49C62F17-E8F6-4568-AEF4-DFE88A666517}" type="presOf" srcId="{B5270BA0-278E-4A64-ADC0-0AD5C2595950}" destId="{9FBB7355-D03C-4B1F-96BE-5AE95E5EF48A}" srcOrd="1" destOrd="0" presId="urn:microsoft.com/office/officeart/2005/8/layout/hierarchy3"/>
    <dgm:cxn modelId="{28451418-1AD2-4165-B53C-FE8309078839}" srcId="{B5270BA0-278E-4A64-ADC0-0AD5C2595950}" destId="{60322063-0A20-4307-901C-B79FB6C59E9C}" srcOrd="2" destOrd="0" parTransId="{3B0D6F96-2ADC-476B-8608-2148A1A149C9}" sibTransId="{A95E9E60-CA03-4430-9382-9A9DED879D3B}"/>
    <dgm:cxn modelId="{8252BB3D-A757-4D4D-BBA9-6013FD54AB1B}" type="presOf" srcId="{B2D49E86-CFD5-4204-8190-7B1CEEE9CEA7}" destId="{91407F2F-FF74-471E-9947-29416A844224}" srcOrd="0" destOrd="0" presId="urn:microsoft.com/office/officeart/2005/8/layout/hierarchy3"/>
    <dgm:cxn modelId="{D11B495E-6383-426E-9060-11679950CDF0}" type="presOf" srcId="{95B01C9C-CAD6-4867-A91D-99A9A08DAF34}" destId="{C5C4414C-3F91-4940-B76B-287E220E424E}" srcOrd="0" destOrd="0" presId="urn:microsoft.com/office/officeart/2005/8/layout/hierarchy3"/>
    <dgm:cxn modelId="{F4A55670-3F27-4080-B7A9-BC96E765E2AC}" type="presOf" srcId="{4268FD03-B7CA-4C37-856B-5F0EF1E03455}" destId="{7D2BBEAE-8256-44E5-A035-3D425C461B9D}" srcOrd="0" destOrd="0" presId="urn:microsoft.com/office/officeart/2005/8/layout/hierarchy3"/>
    <dgm:cxn modelId="{C07DE151-83BF-45D6-9F2F-72DB53DBAF00}" srcId="{B5270BA0-278E-4A64-ADC0-0AD5C2595950}" destId="{5594DE66-88F5-489B-AF9C-CCA1DEFE1B6C}" srcOrd="1" destOrd="0" parTransId="{95B01C9C-CAD6-4867-A91D-99A9A08DAF34}" sibTransId="{F3BAF987-67F2-461F-B070-91011A13824D}"/>
    <dgm:cxn modelId="{1617E774-8FFC-4C3B-A691-C06B153750F8}" srcId="{B5270BA0-278E-4A64-ADC0-0AD5C2595950}" destId="{E9B196EE-95CF-48C0-A652-666D1E710BD7}" srcOrd="3" destOrd="0" parTransId="{A3B2FC18-5083-4CE1-8148-3DC8F271759D}" sibTransId="{0EF5D452-8648-4E8E-872F-511445869F45}"/>
    <dgm:cxn modelId="{64C91E93-E5F6-4D40-A626-C3599BA35AE7}" type="presOf" srcId="{6606956B-7CE5-4BDE-94F8-6C0939617A4C}" destId="{7B90D2A5-1250-4D65-99A2-C4F674C0FB69}" srcOrd="0" destOrd="0" presId="urn:microsoft.com/office/officeart/2005/8/layout/hierarchy3"/>
    <dgm:cxn modelId="{7E071A9A-11F4-4325-9219-D046C158F405}" type="presOf" srcId="{5BEF2E0D-2897-45EA-9FBF-1FABF23B1573}" destId="{BC721D8B-FF49-4EB3-A757-036B2ABD0A50}" srcOrd="0" destOrd="0" presId="urn:microsoft.com/office/officeart/2005/8/layout/hierarchy3"/>
    <dgm:cxn modelId="{16590DAE-0364-4F19-B0BC-B0184ECD7DDA}" type="presOf" srcId="{3B0D6F96-2ADC-476B-8608-2148A1A149C9}" destId="{9AD2763D-E8B5-4A88-AA02-E230BFEFCA07}" srcOrd="0" destOrd="0" presId="urn:microsoft.com/office/officeart/2005/8/layout/hierarchy3"/>
    <dgm:cxn modelId="{7BA45CB9-710C-4C0C-BC9A-680A8B3C8F9D}" type="presOf" srcId="{A3B2FC18-5083-4CE1-8148-3DC8F271759D}" destId="{A0371A7C-2B5E-4CE4-BD97-6DCED9B33D7B}" srcOrd="0" destOrd="0" presId="urn:microsoft.com/office/officeart/2005/8/layout/hierarchy3"/>
    <dgm:cxn modelId="{21DDD9BA-BE9D-497F-8A1A-31AADB77259F}" type="presOf" srcId="{E9B196EE-95CF-48C0-A652-666D1E710BD7}" destId="{9F7E3E8E-B525-4D59-875F-54C575E6CAEE}" srcOrd="0" destOrd="0" presId="urn:microsoft.com/office/officeart/2005/8/layout/hierarchy3"/>
    <dgm:cxn modelId="{F4C91CC7-2C40-46E8-A379-6B2786335CEE}" srcId="{B5270BA0-278E-4A64-ADC0-0AD5C2595950}" destId="{1FF69554-6EC7-42E2-AF56-94CAA6FFA033}" srcOrd="4" destOrd="0" parTransId="{4268FD03-B7CA-4C37-856B-5F0EF1E03455}" sibTransId="{2A0CCAC8-83A5-42B9-8004-959307BDB682}"/>
    <dgm:cxn modelId="{2C4ADBDD-6E5F-4E70-B527-96043006B20F}" type="presOf" srcId="{5594DE66-88F5-489B-AF9C-CCA1DEFE1B6C}" destId="{BF91ACEA-94C9-4D1E-93F3-43D9FCD39129}" srcOrd="0" destOrd="0" presId="urn:microsoft.com/office/officeart/2005/8/layout/hierarchy3"/>
    <dgm:cxn modelId="{0B1B59E3-A1C1-445B-B399-35E9316394DA}" srcId="{B2D49E86-CFD5-4204-8190-7B1CEEE9CEA7}" destId="{B5270BA0-278E-4A64-ADC0-0AD5C2595950}" srcOrd="0" destOrd="0" parTransId="{0CAECC0E-43BE-4CD0-BD02-B268B8A2EB04}" sibTransId="{F978C0B3-52D2-459D-868B-03E9CF710287}"/>
    <dgm:cxn modelId="{84362BE5-4279-40A2-B27D-672BC495F37E}" srcId="{B5270BA0-278E-4A64-ADC0-0AD5C2595950}" destId="{5BEF2E0D-2897-45EA-9FBF-1FABF23B1573}" srcOrd="0" destOrd="0" parTransId="{6606956B-7CE5-4BDE-94F8-6C0939617A4C}" sibTransId="{04A5A8A2-8C3B-4311-924C-B002DA8ECE43}"/>
    <dgm:cxn modelId="{2F03C0E7-B0B4-4260-B5F4-C9BCA4400EF2}" type="presOf" srcId="{60322063-0A20-4307-901C-B79FB6C59E9C}" destId="{F7240543-BFA8-4D77-8784-7BEAB418CEC4}" srcOrd="0" destOrd="0" presId="urn:microsoft.com/office/officeart/2005/8/layout/hierarchy3"/>
    <dgm:cxn modelId="{F419988E-6861-4ECF-B651-BE9C01FACF94}" type="presParOf" srcId="{91407F2F-FF74-471E-9947-29416A844224}" destId="{8EA121A9-2CEE-4C0F-8138-4A5761A314D5}" srcOrd="0" destOrd="0" presId="urn:microsoft.com/office/officeart/2005/8/layout/hierarchy3"/>
    <dgm:cxn modelId="{FBAA21A7-E233-4BEC-AB94-DCAD23A5DAA5}" type="presParOf" srcId="{8EA121A9-2CEE-4C0F-8138-4A5761A314D5}" destId="{CF52D2FE-0582-450B-B6C9-4EFDC55BF6C2}" srcOrd="0" destOrd="0" presId="urn:microsoft.com/office/officeart/2005/8/layout/hierarchy3"/>
    <dgm:cxn modelId="{6AB54C19-50D6-41B3-8913-FA83BF7D0C7D}" type="presParOf" srcId="{CF52D2FE-0582-450B-B6C9-4EFDC55BF6C2}" destId="{7F15F7D1-08AD-4EA1-843C-315A45EC37A6}" srcOrd="0" destOrd="0" presId="urn:microsoft.com/office/officeart/2005/8/layout/hierarchy3"/>
    <dgm:cxn modelId="{355017B5-DEA5-46F6-99EA-85F1612FBFA3}" type="presParOf" srcId="{CF52D2FE-0582-450B-B6C9-4EFDC55BF6C2}" destId="{9FBB7355-D03C-4B1F-96BE-5AE95E5EF48A}" srcOrd="1" destOrd="0" presId="urn:microsoft.com/office/officeart/2005/8/layout/hierarchy3"/>
    <dgm:cxn modelId="{5C5B7ECE-9660-4C52-9FCC-4FC00265D2DB}" type="presParOf" srcId="{8EA121A9-2CEE-4C0F-8138-4A5761A314D5}" destId="{16B1A5A2-0825-480A-A190-D73B25BBA7AB}" srcOrd="1" destOrd="0" presId="urn:microsoft.com/office/officeart/2005/8/layout/hierarchy3"/>
    <dgm:cxn modelId="{18339E30-3C4D-4ECA-BEDD-D2BFBC090590}" type="presParOf" srcId="{16B1A5A2-0825-480A-A190-D73B25BBA7AB}" destId="{7B90D2A5-1250-4D65-99A2-C4F674C0FB69}" srcOrd="0" destOrd="0" presId="urn:microsoft.com/office/officeart/2005/8/layout/hierarchy3"/>
    <dgm:cxn modelId="{136DDD5E-F650-4294-8D11-E64A0DBCBCFE}" type="presParOf" srcId="{16B1A5A2-0825-480A-A190-D73B25BBA7AB}" destId="{BC721D8B-FF49-4EB3-A757-036B2ABD0A50}" srcOrd="1" destOrd="0" presId="urn:microsoft.com/office/officeart/2005/8/layout/hierarchy3"/>
    <dgm:cxn modelId="{26748FC1-F788-4C98-880E-DAC0078DBBCD}" type="presParOf" srcId="{16B1A5A2-0825-480A-A190-D73B25BBA7AB}" destId="{C5C4414C-3F91-4940-B76B-287E220E424E}" srcOrd="2" destOrd="0" presId="urn:microsoft.com/office/officeart/2005/8/layout/hierarchy3"/>
    <dgm:cxn modelId="{49B2AB54-999B-40AB-A22E-FA964688B13C}" type="presParOf" srcId="{16B1A5A2-0825-480A-A190-D73B25BBA7AB}" destId="{BF91ACEA-94C9-4D1E-93F3-43D9FCD39129}" srcOrd="3" destOrd="0" presId="urn:microsoft.com/office/officeart/2005/8/layout/hierarchy3"/>
    <dgm:cxn modelId="{C983C1D5-CC18-484B-9F96-37CE9DD3DFCF}" type="presParOf" srcId="{16B1A5A2-0825-480A-A190-D73B25BBA7AB}" destId="{9AD2763D-E8B5-4A88-AA02-E230BFEFCA07}" srcOrd="4" destOrd="0" presId="urn:microsoft.com/office/officeart/2005/8/layout/hierarchy3"/>
    <dgm:cxn modelId="{85F5D273-26A8-49B5-AD33-07D13DC2AEEA}" type="presParOf" srcId="{16B1A5A2-0825-480A-A190-D73B25BBA7AB}" destId="{F7240543-BFA8-4D77-8784-7BEAB418CEC4}" srcOrd="5" destOrd="0" presId="urn:microsoft.com/office/officeart/2005/8/layout/hierarchy3"/>
    <dgm:cxn modelId="{8DD8F15E-BA9C-4FE6-8A24-9C3828B35F08}" type="presParOf" srcId="{16B1A5A2-0825-480A-A190-D73B25BBA7AB}" destId="{A0371A7C-2B5E-4CE4-BD97-6DCED9B33D7B}" srcOrd="6" destOrd="0" presId="urn:microsoft.com/office/officeart/2005/8/layout/hierarchy3"/>
    <dgm:cxn modelId="{23784CDD-98DE-4425-88CD-D1EE74EAE458}" type="presParOf" srcId="{16B1A5A2-0825-480A-A190-D73B25BBA7AB}" destId="{9F7E3E8E-B525-4D59-875F-54C575E6CAEE}" srcOrd="7" destOrd="0" presId="urn:microsoft.com/office/officeart/2005/8/layout/hierarchy3"/>
    <dgm:cxn modelId="{DD837BC1-BDA7-4147-B779-AFD1F9527984}" type="presParOf" srcId="{16B1A5A2-0825-480A-A190-D73B25BBA7AB}" destId="{7D2BBEAE-8256-44E5-A035-3D425C461B9D}" srcOrd="8" destOrd="0" presId="urn:microsoft.com/office/officeart/2005/8/layout/hierarchy3"/>
    <dgm:cxn modelId="{49DAECFC-3BA3-436B-9502-8D5AD08071B6}" type="presParOf" srcId="{16B1A5A2-0825-480A-A190-D73B25BBA7AB}" destId="{A2F49C32-BF9A-4F93-B847-3F85822A84A9}"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5F7D1-08AD-4EA1-843C-315A45EC37A6}">
      <dsp:nvSpPr>
        <dsp:cNvPr id="0" name=""/>
        <dsp:cNvSpPr/>
      </dsp:nvSpPr>
      <dsp:spPr>
        <a:xfrm>
          <a:off x="636888" y="957"/>
          <a:ext cx="2514791" cy="694985"/>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b="0" kern="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反应釜组成</a:t>
          </a:r>
        </a:p>
      </dsp:txBody>
      <dsp:txXfrm>
        <a:off x="657243" y="21312"/>
        <a:ext cx="2474081" cy="654275"/>
      </dsp:txXfrm>
    </dsp:sp>
    <dsp:sp modelId="{7B90D2A5-1250-4D65-99A2-C4F674C0FB69}">
      <dsp:nvSpPr>
        <dsp:cNvPr id="0" name=""/>
        <dsp:cNvSpPr/>
      </dsp:nvSpPr>
      <dsp:spPr>
        <a:xfrm>
          <a:off x="888367" y="695942"/>
          <a:ext cx="251479" cy="521239"/>
        </a:xfrm>
        <a:custGeom>
          <a:avLst/>
          <a:gdLst/>
          <a:ahLst/>
          <a:cxnLst/>
          <a:rect l="0" t="0" r="0" b="0"/>
          <a:pathLst>
            <a:path>
              <a:moveTo>
                <a:pt x="0" y="0"/>
              </a:moveTo>
              <a:lnTo>
                <a:pt x="0" y="521239"/>
              </a:lnTo>
              <a:lnTo>
                <a:pt x="251479" y="521239"/>
              </a:lnTo>
            </a:path>
          </a:pathLst>
        </a:custGeom>
        <a:noFill/>
        <a:ln w="38100" cap="flat" cmpd="sng" algn="ctr">
          <a:solidFill>
            <a:schemeClr val="accent2"/>
          </a:solidFill>
          <a:prstDash val="solid"/>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sp>
    <dsp:sp modelId="{BC721D8B-FF49-4EB3-A757-036B2ABD0A50}">
      <dsp:nvSpPr>
        <dsp:cNvPr id="0" name=""/>
        <dsp:cNvSpPr/>
      </dsp:nvSpPr>
      <dsp:spPr>
        <a:xfrm>
          <a:off x="1139847" y="869689"/>
          <a:ext cx="2478363" cy="694985"/>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b="0" kern="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容器部分</a:t>
          </a:r>
          <a:endParaRPr lang="zh-CN" altLang="en-US" sz="3200" b="0" kern="12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sp:txBody>
      <dsp:txXfrm>
        <a:off x="1160202" y="890044"/>
        <a:ext cx="2437653" cy="654275"/>
      </dsp:txXfrm>
    </dsp:sp>
    <dsp:sp modelId="{C5C4414C-3F91-4940-B76B-287E220E424E}">
      <dsp:nvSpPr>
        <dsp:cNvPr id="0" name=""/>
        <dsp:cNvSpPr/>
      </dsp:nvSpPr>
      <dsp:spPr>
        <a:xfrm>
          <a:off x="888367" y="695942"/>
          <a:ext cx="251479" cy="1389971"/>
        </a:xfrm>
        <a:custGeom>
          <a:avLst/>
          <a:gdLst/>
          <a:ahLst/>
          <a:cxnLst/>
          <a:rect l="0" t="0" r="0" b="0"/>
          <a:pathLst>
            <a:path>
              <a:moveTo>
                <a:pt x="0" y="0"/>
              </a:moveTo>
              <a:lnTo>
                <a:pt x="0" y="1389971"/>
              </a:lnTo>
              <a:lnTo>
                <a:pt x="251479" y="1389971"/>
              </a:lnTo>
            </a:path>
          </a:pathLst>
        </a:custGeom>
        <a:noFill/>
        <a:ln w="38100" cap="flat" cmpd="sng" algn="ctr">
          <a:solidFill>
            <a:schemeClr val="accent2"/>
          </a:solidFill>
          <a:prstDash val="solid"/>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sp>
    <dsp:sp modelId="{BF91ACEA-94C9-4D1E-93F3-43D9FCD39129}">
      <dsp:nvSpPr>
        <dsp:cNvPr id="0" name=""/>
        <dsp:cNvSpPr/>
      </dsp:nvSpPr>
      <dsp:spPr>
        <a:xfrm>
          <a:off x="1139847" y="1738421"/>
          <a:ext cx="2478363" cy="694985"/>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b="0" kern="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换热装置</a:t>
          </a:r>
          <a:endParaRPr lang="zh-CN" altLang="en-US" sz="3200" b="0" kern="12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sp:txBody>
      <dsp:txXfrm>
        <a:off x="1160202" y="1758776"/>
        <a:ext cx="2437653" cy="654275"/>
      </dsp:txXfrm>
    </dsp:sp>
    <dsp:sp modelId="{9AD2763D-E8B5-4A88-AA02-E230BFEFCA07}">
      <dsp:nvSpPr>
        <dsp:cNvPr id="0" name=""/>
        <dsp:cNvSpPr/>
      </dsp:nvSpPr>
      <dsp:spPr>
        <a:xfrm>
          <a:off x="888367" y="695942"/>
          <a:ext cx="251479" cy="2258703"/>
        </a:xfrm>
        <a:custGeom>
          <a:avLst/>
          <a:gdLst/>
          <a:ahLst/>
          <a:cxnLst/>
          <a:rect l="0" t="0" r="0" b="0"/>
          <a:pathLst>
            <a:path>
              <a:moveTo>
                <a:pt x="0" y="0"/>
              </a:moveTo>
              <a:lnTo>
                <a:pt x="0" y="2258703"/>
              </a:lnTo>
              <a:lnTo>
                <a:pt x="251479" y="2258703"/>
              </a:lnTo>
            </a:path>
          </a:pathLst>
        </a:custGeom>
        <a:noFill/>
        <a:ln w="38100" cap="flat" cmpd="sng" algn="ctr">
          <a:solidFill>
            <a:schemeClr val="accent2"/>
          </a:solidFill>
          <a:prstDash val="solid"/>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sp>
    <dsp:sp modelId="{F7240543-BFA8-4D77-8784-7BEAB418CEC4}">
      <dsp:nvSpPr>
        <dsp:cNvPr id="0" name=""/>
        <dsp:cNvSpPr/>
      </dsp:nvSpPr>
      <dsp:spPr>
        <a:xfrm>
          <a:off x="1139847" y="2607153"/>
          <a:ext cx="2478363" cy="694985"/>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b="0" kern="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搅拌装置</a:t>
          </a:r>
          <a:endParaRPr lang="zh-CN" altLang="en-US" sz="3200" b="0" kern="12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sp:txBody>
      <dsp:txXfrm>
        <a:off x="1160202" y="2627508"/>
        <a:ext cx="2437653" cy="654275"/>
      </dsp:txXfrm>
    </dsp:sp>
    <dsp:sp modelId="{A0371A7C-2B5E-4CE4-BD97-6DCED9B33D7B}">
      <dsp:nvSpPr>
        <dsp:cNvPr id="0" name=""/>
        <dsp:cNvSpPr/>
      </dsp:nvSpPr>
      <dsp:spPr>
        <a:xfrm>
          <a:off x="888367" y="695942"/>
          <a:ext cx="251479" cy="3127435"/>
        </a:xfrm>
        <a:custGeom>
          <a:avLst/>
          <a:gdLst/>
          <a:ahLst/>
          <a:cxnLst/>
          <a:rect l="0" t="0" r="0" b="0"/>
          <a:pathLst>
            <a:path>
              <a:moveTo>
                <a:pt x="0" y="0"/>
              </a:moveTo>
              <a:lnTo>
                <a:pt x="0" y="3127435"/>
              </a:lnTo>
              <a:lnTo>
                <a:pt x="251479" y="3127435"/>
              </a:lnTo>
            </a:path>
          </a:pathLst>
        </a:custGeom>
        <a:noFill/>
        <a:ln w="38100" cap="flat" cmpd="sng" algn="ctr">
          <a:solidFill>
            <a:schemeClr val="accent2"/>
          </a:solidFill>
          <a:prstDash val="solid"/>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sp>
    <dsp:sp modelId="{9F7E3E8E-B525-4D59-875F-54C575E6CAEE}">
      <dsp:nvSpPr>
        <dsp:cNvPr id="0" name=""/>
        <dsp:cNvSpPr/>
      </dsp:nvSpPr>
      <dsp:spPr>
        <a:xfrm>
          <a:off x="1139847" y="3475885"/>
          <a:ext cx="2478363" cy="694985"/>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b="0" kern="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密封装置</a:t>
          </a:r>
          <a:endParaRPr lang="zh-CN" altLang="en-US" sz="3200" b="0" kern="12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sp:txBody>
      <dsp:txXfrm>
        <a:off x="1160202" y="3496240"/>
        <a:ext cx="2437653" cy="654275"/>
      </dsp:txXfrm>
    </dsp:sp>
    <dsp:sp modelId="{7D2BBEAE-8256-44E5-A035-3D425C461B9D}">
      <dsp:nvSpPr>
        <dsp:cNvPr id="0" name=""/>
        <dsp:cNvSpPr/>
      </dsp:nvSpPr>
      <dsp:spPr>
        <a:xfrm>
          <a:off x="888367" y="695942"/>
          <a:ext cx="251479" cy="3996167"/>
        </a:xfrm>
        <a:custGeom>
          <a:avLst/>
          <a:gdLst/>
          <a:ahLst/>
          <a:cxnLst/>
          <a:rect l="0" t="0" r="0" b="0"/>
          <a:pathLst>
            <a:path>
              <a:moveTo>
                <a:pt x="0" y="0"/>
              </a:moveTo>
              <a:lnTo>
                <a:pt x="0" y="3996167"/>
              </a:lnTo>
              <a:lnTo>
                <a:pt x="251479" y="3996167"/>
              </a:lnTo>
            </a:path>
          </a:pathLst>
        </a:custGeom>
        <a:noFill/>
        <a:ln w="38100" cap="flat" cmpd="sng" algn="ctr">
          <a:solidFill>
            <a:schemeClr val="accent2"/>
          </a:solidFill>
          <a:prstDash val="solid"/>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sp>
    <dsp:sp modelId="{A2F49C32-BF9A-4F93-B847-3F85822A84A9}">
      <dsp:nvSpPr>
        <dsp:cNvPr id="0" name=""/>
        <dsp:cNvSpPr/>
      </dsp:nvSpPr>
      <dsp:spPr>
        <a:xfrm>
          <a:off x="1139847" y="4344617"/>
          <a:ext cx="2478363" cy="694985"/>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b="0" kern="120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其他结构</a:t>
          </a:r>
          <a:endParaRPr lang="zh-CN" altLang="en-US" sz="3200" b="0" kern="12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dsp:txBody>
      <dsp:txXfrm>
        <a:off x="1160202" y="4364972"/>
        <a:ext cx="2437653" cy="6542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682AE50C-CE12-42D7-9076-5EDD7D724CC7}" type="datetimeFigureOut">
              <a:rPr lang="zh-CN" altLang="en-US"/>
              <a:pPr>
                <a:defRPr/>
              </a:pPr>
              <a:t>2019/9/12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65C938EC-096E-4FF9-9FCB-7CC27DC91426}" type="slidenum">
              <a:rPr lang="zh-CN" altLang="en-US"/>
              <a:pPr>
                <a:defRPr/>
              </a:pPr>
              <a:t>‹#›</a:t>
            </a:fld>
            <a:endParaRPr lang="zh-CN" altLang="en-US"/>
          </a:p>
        </p:txBody>
      </p:sp>
    </p:spTree>
    <p:extLst>
      <p:ext uri="{BB962C8B-B14F-4D97-AF65-F5344CB8AC3E}">
        <p14:creationId xmlns:p14="http://schemas.microsoft.com/office/powerpoint/2010/main" val="25128295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F280C77-4383-44F9-8867-5B47AA1EBC5D}" type="datetimeFigureOut">
              <a:rPr lang="zh-CN" altLang="en-US"/>
              <a:pPr>
                <a:defRPr/>
              </a:pPr>
              <a:t>2019/9/12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8962227-3DE1-475E-AA63-EE7CC48910C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0AF9DD6-0C21-4081-B7CF-82F2629BFEF7}" type="datetimeFigureOut">
              <a:rPr lang="zh-CN" altLang="en-US"/>
              <a:pPr>
                <a:defRPr/>
              </a:pPr>
              <a:t>2019/9/12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748900-ABA1-46D0-B4ED-3CC4C63F0F3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B108D38-59E0-4BAA-AEE2-7AC090E676A7}" type="datetimeFigureOut">
              <a:rPr lang="zh-CN" altLang="en-US"/>
              <a:pPr>
                <a:defRPr/>
              </a:pPr>
              <a:t>2019/9/12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EB0649E-4E43-4137-B799-614FBBECCFA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5075D1A-3B6C-4988-A15F-6E771882B786}" type="datetimeFigureOut">
              <a:rPr lang="zh-CN" altLang="en-US"/>
              <a:pPr>
                <a:defRPr/>
              </a:pPr>
              <a:t>2019/9/12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1420DC-5401-4403-A48F-A149E97BA822}"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5C6939A-1D65-4CFD-A15C-71E41AD31A91}" type="datetimeFigureOut">
              <a:rPr lang="zh-CN" altLang="en-US"/>
              <a:pPr>
                <a:defRPr/>
              </a:pPr>
              <a:t>2019/9/12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461361-C1AC-413B-B73B-6E5121B6166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E5F5B0D-D3DD-411E-9C21-E9B6148B87EA}" type="datetimeFigureOut">
              <a:rPr lang="zh-CN" altLang="en-US"/>
              <a:pPr>
                <a:defRPr/>
              </a:pPr>
              <a:t>2019/9/12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8E912AE-C77F-4CF0-81EC-75DF9569795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C0712C3-5EA4-4237-86DB-6CF0EE94577E}" type="datetimeFigureOut">
              <a:rPr lang="zh-CN" altLang="en-US"/>
              <a:pPr>
                <a:defRPr/>
              </a:pPr>
              <a:t>2019/9/12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16E5379-6283-4A5B-8099-0E9FFB53DA7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CDCB6C0-9A07-4637-BF36-61D613939F8D}" type="datetimeFigureOut">
              <a:rPr lang="zh-CN" altLang="en-US"/>
              <a:pPr>
                <a:defRPr/>
              </a:pPr>
              <a:t>2019/9/12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3084444-1B27-4D08-A831-E37673CDCDC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EC42F80-CF67-46AE-8CBE-6897EBFB1ABE}" type="datetimeFigureOut">
              <a:rPr lang="zh-CN" altLang="en-US"/>
              <a:pPr>
                <a:defRPr/>
              </a:pPr>
              <a:t>2019/9/12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F61D93-5EC3-4605-BF41-715507DD11F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2D2FC2F-311C-4476-95D9-3B6615D48391}" type="datetimeFigureOut">
              <a:rPr lang="zh-CN" altLang="en-US"/>
              <a:pPr>
                <a:defRPr/>
              </a:pPr>
              <a:t>2019/9/12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1E26A9-A372-4296-A3A4-11555694046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D51D5E4-738D-4E87-9D4F-C3D1AB1BF6AA}" type="datetimeFigureOut">
              <a:rPr lang="zh-CN" altLang="en-US"/>
              <a:pPr>
                <a:defRPr/>
              </a:pPr>
              <a:t>2019/9/12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EAF528F-A4FA-4EA9-8F48-26A962C0A8E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E14F5FD-338B-4672-BD70-D2EC9D3FF902}" type="datetimeFigureOut">
              <a:rPr lang="zh-CN" altLang="en-US"/>
              <a:pPr>
                <a:defRPr/>
              </a:pPr>
              <a:t>2019/9/12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6FA80D1-DE52-4EF9-9575-4EA625A051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1.emf"/><Relationship Id="rId5" Type="http://schemas.openxmlformats.org/officeDocument/2006/relationships/oleObject" Target="../embeddings/oleObject2.bin"/><Relationship Id="rId4" Type="http://schemas.openxmlformats.org/officeDocument/2006/relationships/image" Target="../media/image1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2.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jp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http://www.aaar.com.cn/images/ldg.gif" TargetMode="External"/><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e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jpeg"/></Relationships>
</file>

<file path=ppt/slides/_rels/slide91.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jp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xml"/><Relationship Id="rId1" Type="http://schemas.openxmlformats.org/officeDocument/2006/relationships/video" Target="file:///E:\&#21270;&#24037;&#21407;&#29702;&#23454;&#39564;&#23460;\source3\source&#19979;\07543.avi"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video" Target="file:///E:\&#21270;&#24037;&#21407;&#29702;&#23454;&#39564;&#23460;\source3\source&#19979;\07545.avi"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5" name="TextBox 5"/>
          <p:cNvSpPr txBox="1">
            <a:spLocks noChangeArrowheads="1"/>
          </p:cNvSpPr>
          <p:nvPr/>
        </p:nvSpPr>
        <p:spPr bwMode="auto">
          <a:xfrm>
            <a:off x="5076056" y="2644170"/>
            <a:ext cx="4176464" cy="1569660"/>
          </a:xfrm>
          <a:prstGeom prst="rect">
            <a:avLst/>
          </a:prstGeom>
          <a:noFill/>
          <a:ln w="9525">
            <a:noFill/>
            <a:miter lim="800000"/>
            <a:headEnd/>
            <a:tailEnd/>
          </a:ln>
        </p:spPr>
        <p:txBody>
          <a:bodyPr vert="horz" wrap="square">
            <a:spAutoFit/>
          </a:bodyPr>
          <a:lstStyle/>
          <a:p>
            <a:r>
              <a:rPr lang="zh-CN" altLang="en-US" sz="4800" dirty="0">
                <a:latin typeface="华文行楷" panose="02010800040101010101" pitchFamily="2" charset="-122"/>
                <a:ea typeface="华文行楷" panose="02010800040101010101" pitchFamily="2" charset="-122"/>
              </a:rPr>
              <a:t>第二章 </a:t>
            </a:r>
            <a:endParaRPr lang="en-US" altLang="zh-CN" sz="4800" dirty="0">
              <a:latin typeface="华文行楷" panose="02010800040101010101" pitchFamily="2" charset="-122"/>
              <a:ea typeface="华文行楷" panose="02010800040101010101" pitchFamily="2" charset="-122"/>
            </a:endParaRPr>
          </a:p>
          <a:p>
            <a:r>
              <a:rPr lang="zh-CN" altLang="en-US" sz="4800" dirty="0">
                <a:latin typeface="华文行楷" panose="02010800040101010101" pitchFamily="2" charset="-122"/>
                <a:ea typeface="华文行楷" panose="02010800040101010101" pitchFamily="2" charset="-122"/>
              </a:rPr>
              <a:t>聚合反应设备</a:t>
            </a:r>
          </a:p>
        </p:txBody>
      </p:sp>
    </p:spTree>
    <p:extLst>
      <p:ext uri="{BB962C8B-B14F-4D97-AF65-F5344CB8AC3E}">
        <p14:creationId xmlns:p14="http://schemas.microsoft.com/office/powerpoint/2010/main" val="158281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826" y="8843"/>
            <a:ext cx="28624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聚合反应釜结构</a:t>
            </a:r>
          </a:p>
        </p:txBody>
      </p:sp>
      <p:pic>
        <p:nvPicPr>
          <p:cNvPr id="9"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69569" y="1268760"/>
            <a:ext cx="6160169" cy="5526469"/>
          </a:xfrm>
          <a:prstGeom prst="rect">
            <a:avLst/>
          </a:prstGeom>
          <a:noFill/>
          <a:ln w="9525">
            <a:noFill/>
            <a:miter lim="800000"/>
            <a:headEnd/>
            <a:tailEnd/>
          </a:ln>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3" y="1299685"/>
            <a:ext cx="2664296" cy="1998222"/>
          </a:xfrm>
          <a:prstGeom prst="rect">
            <a:avLst/>
          </a:prstGeom>
        </p:spPr>
      </p:pic>
      <p:sp>
        <p:nvSpPr>
          <p:cNvPr id="3" name="圆角矩形标注 2"/>
          <p:cNvSpPr/>
          <p:nvPr/>
        </p:nvSpPr>
        <p:spPr>
          <a:xfrm>
            <a:off x="3707904" y="404664"/>
            <a:ext cx="3312368" cy="792088"/>
          </a:xfrm>
          <a:prstGeom prst="wedgeRoundRectCallo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600" dirty="0"/>
              <a:t>实验室用</a:t>
            </a:r>
          </a:p>
        </p:txBody>
      </p:sp>
    </p:spTree>
    <p:extLst>
      <p:ext uri="{BB962C8B-B14F-4D97-AF65-F5344CB8AC3E}">
        <p14:creationId xmlns:p14="http://schemas.microsoft.com/office/powerpoint/2010/main" val="39575485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0" name="对角圆角矩形 9"/>
          <p:cNvSpPr/>
          <p:nvPr/>
        </p:nvSpPr>
        <p:spPr>
          <a:xfrm>
            <a:off x="0" y="8843"/>
            <a:ext cx="293443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2.</a:t>
            </a:r>
            <a:r>
              <a:rPr lang="zh-CN" altLang="en-US" sz="2800" b="1" dirty="0">
                <a:solidFill>
                  <a:schemeClr val="tx1"/>
                </a:solidFill>
                <a:latin typeface="楷体" panose="02010609060101010101" pitchFamily="49" charset="-122"/>
                <a:ea typeface="楷体" panose="02010609060101010101" pitchFamily="49" charset="-122"/>
              </a:rPr>
              <a:t>气流式干燥器</a:t>
            </a:r>
            <a:endPar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sp>
        <p:nvSpPr>
          <p:cNvPr id="2" name="矩形 1">
            <a:extLst>
              <a:ext uri="{FF2B5EF4-FFF2-40B4-BE49-F238E27FC236}">
                <a16:creationId xmlns:a16="http://schemas.microsoft.com/office/drawing/2014/main" id="{0E5DB87B-F829-4E5B-8F39-D3C6E6F04CA4}"/>
              </a:ext>
            </a:extLst>
          </p:cNvPr>
          <p:cNvSpPr/>
          <p:nvPr/>
        </p:nvSpPr>
        <p:spPr>
          <a:xfrm>
            <a:off x="251520" y="908720"/>
            <a:ext cx="8640960" cy="5161991"/>
          </a:xfrm>
          <a:prstGeom prst="rect">
            <a:avLst/>
          </a:prstGeom>
        </p:spPr>
        <p:txBody>
          <a:bodyPr wrap="square">
            <a:spAutoFit/>
          </a:bodyPr>
          <a:lstStyle/>
          <a:p>
            <a:pPr>
              <a:lnSpc>
                <a:spcPct val="150000"/>
              </a:lnSpc>
              <a:buClr>
                <a:srgbClr val="FF0000"/>
              </a:buClr>
              <a:buFont typeface="Wingdings" panose="05000000000000000000" pitchFamily="2" charset="2"/>
              <a:buNone/>
            </a:pPr>
            <a:r>
              <a:rPr lang="zh-CN" altLang="en-US" sz="2800" dirty="0">
                <a:solidFill>
                  <a:srgbClr val="FF0000"/>
                </a:solidFill>
                <a:latin typeface="楷体" panose="02010609060101010101" pitchFamily="49" charset="-122"/>
                <a:ea typeface="楷体" panose="02010609060101010101" pitchFamily="49" charset="-122"/>
              </a:rPr>
              <a:t>优点：</a:t>
            </a:r>
          </a:p>
          <a:p>
            <a:pPr>
              <a:lnSpc>
                <a:spcPct val="150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气、固间传递表面积很大，体积传质系数很高，干燥速率大；</a:t>
            </a:r>
          </a:p>
          <a:p>
            <a:pPr>
              <a:lnSpc>
                <a:spcPct val="150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接触时间短，热效率高，气、固并流操作，可以采用高温介质，对热敏性物料的干燥尤为适宜；</a:t>
            </a:r>
          </a:p>
          <a:p>
            <a:pPr>
              <a:lnSpc>
                <a:spcPct val="150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由于干燥伴随着气力输送，减少了产品的输送装置；</a:t>
            </a:r>
          </a:p>
          <a:p>
            <a:pPr>
              <a:lnSpc>
                <a:spcPct val="150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气流干燥器的结构相对简单，占地面积小，运动部件少，易于维修，成本费用低。</a:t>
            </a:r>
          </a:p>
        </p:txBody>
      </p:sp>
    </p:spTree>
    <p:extLst>
      <p:ext uri="{BB962C8B-B14F-4D97-AF65-F5344CB8AC3E}">
        <p14:creationId xmlns:p14="http://schemas.microsoft.com/office/powerpoint/2010/main" val="2211019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0" name="对角圆角矩形 9"/>
          <p:cNvSpPr/>
          <p:nvPr/>
        </p:nvSpPr>
        <p:spPr>
          <a:xfrm>
            <a:off x="0" y="0"/>
            <a:ext cx="293443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2.</a:t>
            </a:r>
            <a:r>
              <a:rPr lang="zh-CN" altLang="en-US" sz="2800" b="1" dirty="0">
                <a:solidFill>
                  <a:schemeClr val="tx1"/>
                </a:solidFill>
                <a:latin typeface="楷体" panose="02010609060101010101" pitchFamily="49" charset="-122"/>
                <a:ea typeface="楷体" panose="02010609060101010101" pitchFamily="49" charset="-122"/>
              </a:rPr>
              <a:t>气流式干燥器</a:t>
            </a:r>
            <a:endPar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sp>
        <p:nvSpPr>
          <p:cNvPr id="2" name="矩形 1">
            <a:extLst>
              <a:ext uri="{FF2B5EF4-FFF2-40B4-BE49-F238E27FC236}">
                <a16:creationId xmlns:a16="http://schemas.microsoft.com/office/drawing/2014/main" id="{EE35637B-1E6A-4D23-B4B7-6B490A3914DA}"/>
              </a:ext>
            </a:extLst>
          </p:cNvPr>
          <p:cNvSpPr/>
          <p:nvPr/>
        </p:nvSpPr>
        <p:spPr>
          <a:xfrm>
            <a:off x="467544" y="692696"/>
            <a:ext cx="8280920" cy="5262979"/>
          </a:xfrm>
          <a:prstGeom prst="rect">
            <a:avLst/>
          </a:prstGeom>
        </p:spPr>
        <p:txBody>
          <a:bodyPr wrap="square">
            <a:spAutoFit/>
          </a:bodyPr>
          <a:lstStyle/>
          <a:p>
            <a:pPr>
              <a:lnSpc>
                <a:spcPct val="150000"/>
              </a:lnSpc>
              <a:buClr>
                <a:srgbClr val="FF0000"/>
              </a:buClr>
              <a:buFont typeface="Wingdings" panose="05000000000000000000" pitchFamily="2" charset="2"/>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缺点：</a:t>
            </a:r>
          </a:p>
          <a:p>
            <a:pPr>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必须有高效能的粉尘收集装置，否则尾气携带的粉尘将造成很大的浪费，也会对形成对环境的污染；</a:t>
            </a:r>
          </a:p>
          <a:p>
            <a:pPr>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对有毒物质，不宜采用这种干燥方法。但如果必须使用时，可利用过热蒸汽作为干燥介质；</a:t>
            </a:r>
          </a:p>
          <a:p>
            <a:pPr>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对结块、不易分散的物料，需要性能好的加料装置，有时还需附加粉碎过程；</a:t>
            </a:r>
          </a:p>
          <a:p>
            <a:pPr>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气流干燥系统的流动阻力降较大，动力消耗较大。 </a:t>
            </a:r>
          </a:p>
        </p:txBody>
      </p:sp>
    </p:spTree>
    <p:extLst>
      <p:ext uri="{BB962C8B-B14F-4D97-AF65-F5344CB8AC3E}">
        <p14:creationId xmlns:p14="http://schemas.microsoft.com/office/powerpoint/2010/main" val="1979770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hangingPunct="0">
              <a:lnSpc>
                <a:spcPct val="150000"/>
              </a:lnSpc>
              <a:buClr>
                <a:srgbClr val="FF0000"/>
              </a:buClr>
              <a:buFont typeface="Wingdings" panose="05000000000000000000" pitchFamily="2" charset="2"/>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应用：</a:t>
            </a:r>
          </a:p>
          <a:p>
            <a:pPr hangingPunct="0">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气流干燥器适于处理</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含非结合水及结块不严重又不怕磨损</a:t>
            </a: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的粒状物料，尤其适宜于干燥热敏性物料或临界含水量低的细粒或粉末物料。</a:t>
            </a:r>
          </a:p>
          <a:p>
            <a:pPr hangingPunct="0">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对粘性和膏状物料，采用干料返混方法和适宜的加料装置，如螺旋加料器等也可正常操作。 </a:t>
            </a:r>
          </a:p>
          <a:p>
            <a:pPr marL="457200" indent="-457200">
              <a:spcBef>
                <a:spcPts val="600"/>
              </a:spcBef>
              <a:buClr>
                <a:srgbClr val="002060"/>
              </a:buClr>
              <a:buFont typeface="Wingdings" panose="05000000000000000000" pitchFamily="2" charset="2"/>
              <a:buChar char="u"/>
            </a:pPr>
            <a:endParaRPr lang="zh-CN" altLang="en-US" sz="2400" dirty="0">
              <a:latin typeface="楷体" panose="02010609060101010101" pitchFamily="49" charset="-122"/>
              <a:ea typeface="楷体" panose="02010609060101010101" pitchFamily="49" charset="-122"/>
            </a:endParaRPr>
          </a:p>
        </p:txBody>
      </p:sp>
      <p:sp>
        <p:nvSpPr>
          <p:cNvPr id="10" name="对角圆角矩形 9"/>
          <p:cNvSpPr/>
          <p:nvPr/>
        </p:nvSpPr>
        <p:spPr>
          <a:xfrm>
            <a:off x="0" y="8843"/>
            <a:ext cx="293443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2.</a:t>
            </a:r>
            <a:r>
              <a:rPr lang="zh-CN" altLang="en-US" sz="2800" b="1" dirty="0">
                <a:solidFill>
                  <a:schemeClr val="tx1"/>
                </a:solidFill>
                <a:latin typeface="楷体" panose="02010609060101010101" pitchFamily="49" charset="-122"/>
                <a:ea typeface="楷体" panose="02010609060101010101" pitchFamily="49" charset="-122"/>
              </a:rPr>
              <a:t>气流式干燥器</a:t>
            </a:r>
            <a:endPar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9983019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7" y="836712"/>
            <a:ext cx="4392205" cy="518457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buClr>
                <a:srgbClr val="FF0000"/>
              </a:buClr>
              <a:buFont typeface="Wingdings" panose="05000000000000000000" pitchFamily="2" charset="2"/>
              <a:buChar char="Ø"/>
            </a:pPr>
            <a:r>
              <a:rPr lang="zh-CN" altLang="en-US" sz="2400" dirty="0">
                <a:solidFill>
                  <a:srgbClr val="FF0000"/>
                </a:solidFill>
                <a:latin typeface="Comic Sans MS" panose="030F0702030302020204" pitchFamily="66" charset="0"/>
              </a:rPr>
              <a:t>原理：</a:t>
            </a:r>
            <a:endParaRPr lang="en-US" altLang="zh-CN" sz="2400" dirty="0">
              <a:solidFill>
                <a:srgbClr val="FF0000"/>
              </a:solidFill>
              <a:latin typeface="Comic Sans MS" panose="030F0702030302020204" pitchFamily="66" charset="0"/>
            </a:endParaRPr>
          </a:p>
          <a:p>
            <a:pPr>
              <a:buClr>
                <a:srgbClr val="FF0000"/>
              </a:buClr>
            </a:pPr>
            <a:r>
              <a:rPr lang="zh-CN" altLang="en-US" sz="2400" dirty="0">
                <a:solidFill>
                  <a:srgbClr val="000099"/>
                </a:solidFill>
                <a:latin typeface="Comic Sans MS" panose="030F0702030302020204" pitchFamily="66" charset="0"/>
              </a:rPr>
              <a:t>在流化床干燥器中，颗粒在热气流中上下翻动，彼此碰撞和混合，气、固间进行传热、传质，以达到干燥目的。</a:t>
            </a:r>
            <a:r>
              <a:rPr lang="zh-CN" altLang="en-US" sz="2400" b="1" dirty="0">
                <a:ea typeface="隶书" panose="02010509060101010101" pitchFamily="49" charset="-122"/>
              </a:rPr>
              <a:t>空气被加热到</a:t>
            </a:r>
            <a:r>
              <a:rPr lang="en-US" altLang="zh-CN" sz="2400" b="1" dirty="0">
                <a:ea typeface="隶书" panose="02010509060101010101" pitchFamily="49" charset="-122"/>
              </a:rPr>
              <a:t>70~90℃</a:t>
            </a:r>
            <a:r>
              <a:rPr lang="zh-CN" altLang="en-US" sz="2400" b="1" dirty="0">
                <a:ea typeface="隶书" panose="02010509060101010101" pitchFamily="49" charset="-122"/>
              </a:rPr>
              <a:t>范围，以一定速度从沸腾床底部吹入。气流速度达到一定值，湿物料粒子呈流态化。如气流速度再大于临界速度一个小的数值时，湿物料粒子即被吹起悬浮于空气中，呈沸腾状态而又不致被空气带走</a:t>
            </a:r>
            <a:r>
              <a:rPr lang="zh-CN" altLang="en-US" sz="2400" dirty="0">
                <a:ea typeface="隶书" panose="02010509060101010101" pitchFamily="49" charset="-122"/>
              </a:rPr>
              <a:t>。</a:t>
            </a:r>
          </a:p>
        </p:txBody>
      </p:sp>
      <p:sp>
        <p:nvSpPr>
          <p:cNvPr id="10" name="对角圆角矩形 9"/>
          <p:cNvSpPr/>
          <p:nvPr/>
        </p:nvSpPr>
        <p:spPr>
          <a:xfrm>
            <a:off x="-12171" y="8843"/>
            <a:ext cx="588676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3.</a:t>
            </a:r>
            <a:r>
              <a:rPr lang="zh-CN" altLang="en-US" sz="2800" dirty="0">
                <a:solidFill>
                  <a:schemeClr val="tx1"/>
                </a:solidFill>
                <a:effectLst>
                  <a:outerShdw blurRad="38100" dist="38100" dir="2700000" algn="tl">
                    <a:srgbClr val="C0C0C0"/>
                  </a:outerShdw>
                </a:effectLst>
                <a:latin typeface="楷体" panose="02010609060101010101" pitchFamily="49" charset="-122"/>
                <a:ea typeface="楷体" panose="02010609060101010101" pitchFamily="49" charset="-122"/>
              </a:rPr>
              <a:t>流化床干燥器（沸腾床干燥器） </a:t>
            </a:r>
            <a:endPar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grpSp>
        <p:nvGrpSpPr>
          <p:cNvPr id="8" name="Group 4"/>
          <p:cNvGrpSpPr>
            <a:grpSpLocks/>
          </p:cNvGrpSpPr>
          <p:nvPr/>
        </p:nvGrpSpPr>
        <p:grpSpPr bwMode="auto">
          <a:xfrm>
            <a:off x="4788024" y="1340768"/>
            <a:ext cx="3995737" cy="4486275"/>
            <a:chOff x="0" y="0"/>
            <a:chExt cx="2517" cy="2826"/>
          </a:xfrm>
        </p:grpSpPr>
        <p:sp>
          <p:nvSpPr>
            <p:cNvPr id="11" name="Text Box 5"/>
            <p:cNvSpPr txBox="1">
              <a:spLocks noChangeArrowheads="1"/>
            </p:cNvSpPr>
            <p:nvPr/>
          </p:nvSpPr>
          <p:spPr bwMode="auto">
            <a:xfrm>
              <a:off x="0" y="1047"/>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加料</a:t>
              </a:r>
            </a:p>
          </p:txBody>
        </p:sp>
        <p:grpSp>
          <p:nvGrpSpPr>
            <p:cNvPr id="12" name="Group 6"/>
            <p:cNvGrpSpPr>
              <a:grpSpLocks/>
            </p:cNvGrpSpPr>
            <p:nvPr/>
          </p:nvGrpSpPr>
          <p:grpSpPr bwMode="auto">
            <a:xfrm>
              <a:off x="69" y="0"/>
              <a:ext cx="2448" cy="2826"/>
              <a:chOff x="0" y="0"/>
              <a:chExt cx="2448" cy="2826"/>
            </a:xfrm>
          </p:grpSpPr>
          <p:sp>
            <p:nvSpPr>
              <p:cNvPr id="13" name="Text Box 7"/>
              <p:cNvSpPr txBox="1">
                <a:spLocks noChangeArrowheads="1"/>
              </p:cNvSpPr>
              <p:nvPr/>
            </p:nvSpPr>
            <p:spPr bwMode="auto">
              <a:xfrm>
                <a:off x="0" y="2538"/>
                <a:ext cx="24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0">
                    <a:solidFill>
                      <a:schemeClr val="tx1"/>
                    </a:solidFill>
                    <a:effectLst/>
                    <a:latin typeface="Times New Roman" panose="02020603050405020304" pitchFamily="18" charset="0"/>
                    <a:ea typeface="宋体" panose="02010600030101010101" pitchFamily="2" charset="-122"/>
                  </a:rPr>
                  <a:t>    </a:t>
                </a:r>
                <a:r>
                  <a:rPr lang="zh-CN" altLang="en-US" sz="2400">
                    <a:solidFill>
                      <a:srgbClr val="FF0000"/>
                    </a:solidFill>
                    <a:effectLst>
                      <a:outerShdw blurRad="38100" dist="38100" dir="2700000" algn="tl">
                        <a:srgbClr val="C0C0C0"/>
                      </a:outerShdw>
                    </a:effectLst>
                    <a:latin typeface="楷体_GB2312" pitchFamily="49" charset="-122"/>
                  </a:rPr>
                  <a:t>单层圆筒沸腾床干燥器 </a:t>
                </a:r>
              </a:p>
            </p:txBody>
          </p:sp>
          <p:grpSp>
            <p:nvGrpSpPr>
              <p:cNvPr id="14" name="Group 8"/>
              <p:cNvGrpSpPr>
                <a:grpSpLocks/>
              </p:cNvGrpSpPr>
              <p:nvPr/>
            </p:nvGrpSpPr>
            <p:grpSpPr bwMode="auto">
              <a:xfrm>
                <a:off x="519" y="191"/>
                <a:ext cx="1431" cy="2115"/>
                <a:chOff x="0" y="0"/>
                <a:chExt cx="2125" cy="2608"/>
              </a:xfrm>
            </p:grpSpPr>
            <p:sp>
              <p:nvSpPr>
                <p:cNvPr id="20" name="Rectangle 9"/>
                <p:cNvSpPr>
                  <a:spLocks noChangeArrowheads="1"/>
                </p:cNvSpPr>
                <p:nvPr/>
              </p:nvSpPr>
              <p:spPr bwMode="auto">
                <a:xfrm>
                  <a:off x="161" y="1175"/>
                  <a:ext cx="375" cy="153"/>
                </a:xfrm>
                <a:prstGeom prst="rect">
                  <a:avLst/>
                </a:prstGeom>
                <a:gradFill rotWithShape="0">
                  <a:gsLst>
                    <a:gs pos="0">
                      <a:srgbClr val="FFFFFF">
                        <a:gamma/>
                        <a:shade val="60784"/>
                        <a:invGamma/>
                      </a:srgbClr>
                    </a:gs>
                    <a:gs pos="50000">
                      <a:srgbClr val="FFFFFF"/>
                    </a:gs>
                    <a:gs pos="100000">
                      <a:srgbClr val="FFFFFF">
                        <a:gamma/>
                        <a:shade val="60784"/>
                        <a:invGamma/>
                      </a:srgbClr>
                    </a:gs>
                  </a:gsLst>
                  <a:lin ang="5400000" scaled="1"/>
                </a:gradFill>
                <a:ln w="9525" cmpd="sng">
                  <a:solidFill>
                    <a:srgbClr val="000000"/>
                  </a:solidFill>
                  <a:miter lim="800000"/>
                  <a:headEnd/>
                  <a:tailEnd/>
                </a:ln>
              </p:spPr>
              <p:txBody>
                <a:bodyPr/>
                <a:lstStyle/>
                <a:p>
                  <a:endParaRPr lang="zh-CN" altLang="en-US"/>
                </a:p>
              </p:txBody>
            </p:sp>
            <p:sp>
              <p:nvSpPr>
                <p:cNvPr id="21" name="Rectangle 10"/>
                <p:cNvSpPr>
                  <a:spLocks noChangeArrowheads="1"/>
                </p:cNvSpPr>
                <p:nvPr/>
              </p:nvSpPr>
              <p:spPr bwMode="auto">
                <a:xfrm>
                  <a:off x="518" y="636"/>
                  <a:ext cx="945" cy="1251"/>
                </a:xfrm>
                <a:prstGeom prst="rect">
                  <a:avLst/>
                </a:pr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miter lim="800000"/>
                  <a:headEnd/>
                  <a:tailEnd/>
                </a:ln>
              </p:spPr>
              <p:txBody>
                <a:bodyPr/>
                <a:lstStyle/>
                <a:p>
                  <a:endParaRPr lang="zh-CN" altLang="en-US"/>
                </a:p>
              </p:txBody>
            </p:sp>
            <p:sp>
              <p:nvSpPr>
                <p:cNvPr id="22" name="未知"/>
                <p:cNvSpPr>
                  <a:spLocks/>
                </p:cNvSpPr>
                <p:nvPr/>
              </p:nvSpPr>
              <p:spPr bwMode="auto">
                <a:xfrm>
                  <a:off x="518" y="419"/>
                  <a:ext cx="945" cy="218"/>
                </a:xfrm>
                <a:custGeom>
                  <a:avLst/>
                  <a:gdLst>
                    <a:gd name="T0" fmla="*/ 0 w 1440"/>
                    <a:gd name="T1" fmla="*/ 458 h 458"/>
                    <a:gd name="T2" fmla="*/ 1440 w 1440"/>
                    <a:gd name="T3" fmla="*/ 458 h 458"/>
                    <a:gd name="T4" fmla="*/ 868 w 1440"/>
                    <a:gd name="T5" fmla="*/ 2 h 458"/>
                    <a:gd name="T6" fmla="*/ 548 w 1440"/>
                    <a:gd name="T7" fmla="*/ 0 h 458"/>
                    <a:gd name="T8" fmla="*/ 0 w 1440"/>
                    <a:gd name="T9" fmla="*/ 458 h 458"/>
                  </a:gdLst>
                  <a:ahLst/>
                  <a:cxnLst>
                    <a:cxn ang="0">
                      <a:pos x="T0" y="T1"/>
                    </a:cxn>
                    <a:cxn ang="0">
                      <a:pos x="T2" y="T3"/>
                    </a:cxn>
                    <a:cxn ang="0">
                      <a:pos x="T4" y="T5"/>
                    </a:cxn>
                    <a:cxn ang="0">
                      <a:pos x="T6" y="T7"/>
                    </a:cxn>
                    <a:cxn ang="0">
                      <a:pos x="T8" y="T9"/>
                    </a:cxn>
                  </a:cxnLst>
                  <a:rect l="0" t="0" r="r" b="b"/>
                  <a:pathLst>
                    <a:path w="1440" h="458">
                      <a:moveTo>
                        <a:pt x="0" y="458"/>
                      </a:moveTo>
                      <a:lnTo>
                        <a:pt x="1440" y="458"/>
                      </a:lnTo>
                      <a:lnTo>
                        <a:pt x="868" y="2"/>
                      </a:lnTo>
                      <a:lnTo>
                        <a:pt x="548" y="0"/>
                      </a:lnTo>
                      <a:lnTo>
                        <a:pt x="0" y="458"/>
                      </a:lnTo>
                      <a:close/>
                    </a:path>
                  </a:pathLst>
                </a:cu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round/>
                  <a:headEnd/>
                  <a:tailEnd/>
                </a:ln>
              </p:spPr>
              <p:txBody>
                <a:bodyPr/>
                <a:lstStyle/>
                <a:p>
                  <a:endParaRPr lang="zh-CN" altLang="en-US"/>
                </a:p>
              </p:txBody>
            </p:sp>
            <p:sp>
              <p:nvSpPr>
                <p:cNvPr id="23" name="未知"/>
                <p:cNvSpPr>
                  <a:spLocks/>
                </p:cNvSpPr>
                <p:nvPr/>
              </p:nvSpPr>
              <p:spPr bwMode="auto">
                <a:xfrm flipV="1">
                  <a:off x="518" y="1884"/>
                  <a:ext cx="945" cy="187"/>
                </a:xfrm>
                <a:custGeom>
                  <a:avLst/>
                  <a:gdLst>
                    <a:gd name="T0" fmla="*/ 0 w 1440"/>
                    <a:gd name="T1" fmla="*/ 458 h 458"/>
                    <a:gd name="T2" fmla="*/ 1440 w 1440"/>
                    <a:gd name="T3" fmla="*/ 458 h 458"/>
                    <a:gd name="T4" fmla="*/ 868 w 1440"/>
                    <a:gd name="T5" fmla="*/ 2 h 458"/>
                    <a:gd name="T6" fmla="*/ 548 w 1440"/>
                    <a:gd name="T7" fmla="*/ 0 h 458"/>
                    <a:gd name="T8" fmla="*/ 0 w 1440"/>
                    <a:gd name="T9" fmla="*/ 458 h 458"/>
                  </a:gdLst>
                  <a:ahLst/>
                  <a:cxnLst>
                    <a:cxn ang="0">
                      <a:pos x="T0" y="T1"/>
                    </a:cxn>
                    <a:cxn ang="0">
                      <a:pos x="T2" y="T3"/>
                    </a:cxn>
                    <a:cxn ang="0">
                      <a:pos x="T4" y="T5"/>
                    </a:cxn>
                    <a:cxn ang="0">
                      <a:pos x="T6" y="T7"/>
                    </a:cxn>
                    <a:cxn ang="0">
                      <a:pos x="T8" y="T9"/>
                    </a:cxn>
                  </a:cxnLst>
                  <a:rect l="0" t="0" r="r" b="b"/>
                  <a:pathLst>
                    <a:path w="1440" h="458">
                      <a:moveTo>
                        <a:pt x="0" y="458"/>
                      </a:moveTo>
                      <a:lnTo>
                        <a:pt x="1440" y="458"/>
                      </a:lnTo>
                      <a:lnTo>
                        <a:pt x="868" y="2"/>
                      </a:lnTo>
                      <a:lnTo>
                        <a:pt x="548" y="0"/>
                      </a:lnTo>
                      <a:lnTo>
                        <a:pt x="0" y="458"/>
                      </a:lnTo>
                      <a:close/>
                    </a:path>
                  </a:pathLst>
                </a:cu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round/>
                  <a:headEnd/>
                  <a:tailEnd/>
                </a:ln>
              </p:spPr>
              <p:txBody>
                <a:bodyPr/>
                <a:lstStyle/>
                <a:p>
                  <a:endParaRPr lang="zh-CN" altLang="en-US"/>
                </a:p>
              </p:txBody>
            </p:sp>
            <p:sp>
              <p:nvSpPr>
                <p:cNvPr id="24" name="Rectangle 13"/>
                <p:cNvSpPr>
                  <a:spLocks noChangeArrowheads="1"/>
                </p:cNvSpPr>
                <p:nvPr/>
              </p:nvSpPr>
              <p:spPr bwMode="auto">
                <a:xfrm>
                  <a:off x="882" y="2071"/>
                  <a:ext cx="210" cy="273"/>
                </a:xfrm>
                <a:prstGeom prst="rect">
                  <a:avLst/>
                </a:pr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miter lim="800000"/>
                  <a:headEnd/>
                  <a:tailEnd/>
                </a:ln>
              </p:spPr>
              <p:txBody>
                <a:bodyPr/>
                <a:lstStyle/>
                <a:p>
                  <a:endParaRPr lang="zh-CN" altLang="en-US"/>
                </a:p>
              </p:txBody>
            </p:sp>
            <p:sp>
              <p:nvSpPr>
                <p:cNvPr id="25" name="Rectangle 14"/>
                <p:cNvSpPr>
                  <a:spLocks noChangeArrowheads="1"/>
                </p:cNvSpPr>
                <p:nvPr/>
              </p:nvSpPr>
              <p:spPr bwMode="auto">
                <a:xfrm>
                  <a:off x="882" y="146"/>
                  <a:ext cx="210" cy="273"/>
                </a:xfrm>
                <a:prstGeom prst="rect">
                  <a:avLst/>
                </a:pr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miter lim="800000"/>
                  <a:headEnd/>
                  <a:tailEnd/>
                </a:ln>
              </p:spPr>
              <p:txBody>
                <a:bodyPr/>
                <a:lstStyle/>
                <a:p>
                  <a:endParaRPr lang="zh-CN" altLang="en-US"/>
                </a:p>
              </p:txBody>
            </p:sp>
            <p:sp>
              <p:nvSpPr>
                <p:cNvPr id="26" name="Rectangle 15"/>
                <p:cNvSpPr>
                  <a:spLocks noChangeArrowheads="1"/>
                </p:cNvSpPr>
                <p:nvPr/>
              </p:nvSpPr>
              <p:spPr bwMode="auto">
                <a:xfrm rot="659634">
                  <a:off x="1452" y="1017"/>
                  <a:ext cx="375" cy="121"/>
                </a:xfrm>
                <a:prstGeom prst="rect">
                  <a:avLst/>
                </a:prstGeom>
                <a:gradFill rotWithShape="0">
                  <a:gsLst>
                    <a:gs pos="0">
                      <a:srgbClr val="FFFFFF">
                        <a:gamma/>
                        <a:shade val="69412"/>
                        <a:invGamma/>
                      </a:srgbClr>
                    </a:gs>
                    <a:gs pos="50000">
                      <a:srgbClr val="FFFFFF"/>
                    </a:gs>
                    <a:gs pos="100000">
                      <a:srgbClr val="FFFFFF">
                        <a:gamma/>
                        <a:shade val="69412"/>
                        <a:invGamma/>
                      </a:srgbClr>
                    </a:gs>
                  </a:gsLst>
                  <a:lin ang="5400000" scaled="1"/>
                </a:gradFill>
                <a:ln w="9525" cmpd="sng">
                  <a:solidFill>
                    <a:srgbClr val="000000"/>
                  </a:solidFill>
                  <a:miter lim="800000"/>
                  <a:headEnd/>
                  <a:tailEnd/>
                </a:ln>
              </p:spPr>
              <p:txBody>
                <a:bodyPr/>
                <a:lstStyle/>
                <a:p>
                  <a:endParaRPr lang="zh-CN" altLang="en-US"/>
                </a:p>
              </p:txBody>
            </p:sp>
            <p:sp>
              <p:nvSpPr>
                <p:cNvPr id="27" name="Rectangle 16" descr="浅色竖线"/>
                <p:cNvSpPr>
                  <a:spLocks noChangeArrowheads="1"/>
                </p:cNvSpPr>
                <p:nvPr/>
              </p:nvSpPr>
              <p:spPr bwMode="auto">
                <a:xfrm>
                  <a:off x="518" y="1576"/>
                  <a:ext cx="945" cy="82"/>
                </a:xfrm>
                <a:prstGeom prst="rect">
                  <a:avLst/>
                </a:prstGeom>
                <a:blipFill dpi="0" rotWithShape="0">
                  <a:blip r:embed="rId2"/>
                  <a:srcRect/>
                  <a:tile tx="0" ty="0" sx="100000" sy="100000" flip="none" algn="tl"/>
                </a:blipFill>
                <a:ln w="9525" cmpd="sng">
                  <a:solidFill>
                    <a:srgbClr val="000000"/>
                  </a:solidFill>
                  <a:miter lim="800000"/>
                  <a:headEnd/>
                  <a:tailEnd/>
                </a:ln>
              </p:spPr>
              <p:txBody>
                <a:bodyPr/>
                <a:lstStyle/>
                <a:p>
                  <a:endParaRPr lang="zh-CN" altLang="en-US"/>
                </a:p>
              </p:txBody>
            </p:sp>
            <p:sp>
              <p:nvSpPr>
                <p:cNvPr id="28" name="Oval 17"/>
                <p:cNvSpPr>
                  <a:spLocks noChangeArrowheads="1"/>
                </p:cNvSpPr>
                <p:nvPr/>
              </p:nvSpPr>
              <p:spPr bwMode="auto">
                <a:xfrm>
                  <a:off x="749" y="1065"/>
                  <a:ext cx="47" cy="44"/>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 name="Oval 18"/>
                <p:cNvSpPr>
                  <a:spLocks noChangeArrowheads="1"/>
                </p:cNvSpPr>
                <p:nvPr/>
              </p:nvSpPr>
              <p:spPr bwMode="auto">
                <a:xfrm>
                  <a:off x="1049" y="1003"/>
                  <a:ext cx="47" cy="4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 name="Oval 19"/>
                <p:cNvSpPr>
                  <a:spLocks noChangeArrowheads="1"/>
                </p:cNvSpPr>
                <p:nvPr/>
              </p:nvSpPr>
              <p:spPr bwMode="auto">
                <a:xfrm>
                  <a:off x="899" y="698"/>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1" name="Oval 20"/>
                <p:cNvSpPr>
                  <a:spLocks noChangeArrowheads="1"/>
                </p:cNvSpPr>
                <p:nvPr/>
              </p:nvSpPr>
              <p:spPr bwMode="auto">
                <a:xfrm>
                  <a:off x="999" y="792"/>
                  <a:ext cx="24"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2" name="Oval 21"/>
                <p:cNvSpPr>
                  <a:spLocks noChangeArrowheads="1"/>
                </p:cNvSpPr>
                <p:nvPr/>
              </p:nvSpPr>
              <p:spPr bwMode="auto">
                <a:xfrm>
                  <a:off x="1049" y="698"/>
                  <a:ext cx="23"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3" name="Oval 22"/>
                <p:cNvSpPr>
                  <a:spLocks noChangeArrowheads="1"/>
                </p:cNvSpPr>
                <p:nvPr/>
              </p:nvSpPr>
              <p:spPr bwMode="auto">
                <a:xfrm>
                  <a:off x="973" y="882"/>
                  <a:ext cx="25"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4" name="Oval 23"/>
                <p:cNvSpPr>
                  <a:spLocks noChangeArrowheads="1"/>
                </p:cNvSpPr>
                <p:nvPr/>
              </p:nvSpPr>
              <p:spPr bwMode="auto">
                <a:xfrm>
                  <a:off x="824" y="820"/>
                  <a:ext cx="23"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5" name="Oval 24"/>
                <p:cNvSpPr>
                  <a:spLocks noChangeArrowheads="1"/>
                </p:cNvSpPr>
                <p:nvPr/>
              </p:nvSpPr>
              <p:spPr bwMode="auto">
                <a:xfrm>
                  <a:off x="1034" y="808"/>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6" name="Oval 25"/>
                <p:cNvSpPr>
                  <a:spLocks noChangeArrowheads="1"/>
                </p:cNvSpPr>
                <p:nvPr/>
              </p:nvSpPr>
              <p:spPr bwMode="auto">
                <a:xfrm>
                  <a:off x="1134" y="902"/>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7" name="Oval 26"/>
                <p:cNvSpPr>
                  <a:spLocks noChangeArrowheads="1"/>
                </p:cNvSpPr>
                <p:nvPr/>
              </p:nvSpPr>
              <p:spPr bwMode="auto">
                <a:xfrm>
                  <a:off x="1184" y="808"/>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 name="Oval 27"/>
                <p:cNvSpPr>
                  <a:spLocks noChangeArrowheads="1"/>
                </p:cNvSpPr>
                <p:nvPr/>
              </p:nvSpPr>
              <p:spPr bwMode="auto">
                <a:xfrm>
                  <a:off x="1109" y="991"/>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9" name="Oval 28"/>
                <p:cNvSpPr>
                  <a:spLocks noChangeArrowheads="1"/>
                </p:cNvSpPr>
                <p:nvPr/>
              </p:nvSpPr>
              <p:spPr bwMode="auto">
                <a:xfrm>
                  <a:off x="959" y="930"/>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0" name="Oval 29"/>
                <p:cNvSpPr>
                  <a:spLocks noChangeArrowheads="1"/>
                </p:cNvSpPr>
                <p:nvPr/>
              </p:nvSpPr>
              <p:spPr bwMode="auto">
                <a:xfrm>
                  <a:off x="777" y="753"/>
                  <a:ext cx="23"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1" name="Oval 30"/>
                <p:cNvSpPr>
                  <a:spLocks noChangeArrowheads="1"/>
                </p:cNvSpPr>
                <p:nvPr/>
              </p:nvSpPr>
              <p:spPr bwMode="auto">
                <a:xfrm>
                  <a:off x="876" y="847"/>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2" name="Oval 31"/>
                <p:cNvSpPr>
                  <a:spLocks noChangeArrowheads="1"/>
                </p:cNvSpPr>
                <p:nvPr/>
              </p:nvSpPr>
              <p:spPr bwMode="auto">
                <a:xfrm>
                  <a:off x="927" y="753"/>
                  <a:ext cx="23"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 name="Oval 32"/>
                <p:cNvSpPr>
                  <a:spLocks noChangeArrowheads="1"/>
                </p:cNvSpPr>
                <p:nvPr/>
              </p:nvSpPr>
              <p:spPr bwMode="auto">
                <a:xfrm>
                  <a:off x="851" y="936"/>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 name="Oval 33"/>
                <p:cNvSpPr>
                  <a:spLocks noChangeArrowheads="1"/>
                </p:cNvSpPr>
                <p:nvPr/>
              </p:nvSpPr>
              <p:spPr bwMode="auto">
                <a:xfrm>
                  <a:off x="701" y="875"/>
                  <a:ext cx="23"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 name="Oval 34"/>
                <p:cNvSpPr>
                  <a:spLocks noChangeArrowheads="1"/>
                </p:cNvSpPr>
                <p:nvPr/>
              </p:nvSpPr>
              <p:spPr bwMode="auto">
                <a:xfrm>
                  <a:off x="974" y="250"/>
                  <a:ext cx="24"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 name="Oval 35"/>
                <p:cNvSpPr>
                  <a:spLocks noChangeArrowheads="1"/>
                </p:cNvSpPr>
                <p:nvPr/>
              </p:nvSpPr>
              <p:spPr bwMode="auto">
                <a:xfrm>
                  <a:off x="1000" y="466"/>
                  <a:ext cx="23"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7" name="Oval 36"/>
                <p:cNvSpPr>
                  <a:spLocks noChangeArrowheads="1"/>
                </p:cNvSpPr>
                <p:nvPr/>
              </p:nvSpPr>
              <p:spPr bwMode="auto">
                <a:xfrm>
                  <a:off x="974" y="373"/>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8" name="Oval 37"/>
                <p:cNvSpPr>
                  <a:spLocks noChangeArrowheads="1"/>
                </p:cNvSpPr>
                <p:nvPr/>
              </p:nvSpPr>
              <p:spPr bwMode="auto">
                <a:xfrm>
                  <a:off x="974" y="593"/>
                  <a:ext cx="24"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9" name="Oval 38"/>
                <p:cNvSpPr>
                  <a:spLocks noChangeArrowheads="1"/>
                </p:cNvSpPr>
                <p:nvPr/>
              </p:nvSpPr>
              <p:spPr bwMode="auto">
                <a:xfrm>
                  <a:off x="900" y="494"/>
                  <a:ext cx="23"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0" name="AutoShape 39"/>
                <p:cNvSpPr>
                  <a:spLocks noChangeArrowheads="1"/>
                </p:cNvSpPr>
                <p:nvPr/>
              </p:nvSpPr>
              <p:spPr bwMode="auto">
                <a:xfrm>
                  <a:off x="949" y="2303"/>
                  <a:ext cx="75" cy="305"/>
                </a:xfrm>
                <a:prstGeom prst="upArrow">
                  <a:avLst>
                    <a:gd name="adj1" fmla="val 50000"/>
                    <a:gd name="adj2" fmla="val 101667"/>
                  </a:avLst>
                </a:prstGeom>
                <a:solidFill>
                  <a:srgbClr val="99CCFF"/>
                </a:solidFill>
                <a:ln w="9525" cmpd="sng">
                  <a:solidFill>
                    <a:srgbClr val="00CCFF"/>
                  </a:solidFill>
                  <a:miter lim="800000"/>
                  <a:headEnd/>
                  <a:tailEnd/>
                </a:ln>
              </p:spPr>
              <p:txBody>
                <a:bodyPr/>
                <a:lstStyle/>
                <a:p>
                  <a:endParaRPr lang="zh-CN" altLang="en-US"/>
                </a:p>
              </p:txBody>
            </p:sp>
            <p:sp>
              <p:nvSpPr>
                <p:cNvPr id="51" name="AutoShape 40"/>
                <p:cNvSpPr>
                  <a:spLocks noChangeArrowheads="1"/>
                </p:cNvSpPr>
                <p:nvPr/>
              </p:nvSpPr>
              <p:spPr bwMode="auto">
                <a:xfrm>
                  <a:off x="941" y="0"/>
                  <a:ext cx="74" cy="305"/>
                </a:xfrm>
                <a:prstGeom prst="upArrow">
                  <a:avLst>
                    <a:gd name="adj1" fmla="val 50000"/>
                    <a:gd name="adj2" fmla="val 103041"/>
                  </a:avLst>
                </a:prstGeom>
                <a:solidFill>
                  <a:srgbClr val="99CCFF"/>
                </a:solidFill>
                <a:ln w="9525" cmpd="sng">
                  <a:solidFill>
                    <a:srgbClr val="00CCFF"/>
                  </a:solidFill>
                  <a:miter lim="800000"/>
                  <a:headEnd/>
                  <a:tailEnd/>
                </a:ln>
              </p:spPr>
              <p:txBody>
                <a:bodyPr/>
                <a:lstStyle/>
                <a:p>
                  <a:endParaRPr lang="zh-CN" altLang="en-US"/>
                </a:p>
              </p:txBody>
            </p:sp>
            <p:sp>
              <p:nvSpPr>
                <p:cNvPr id="52" name="Line 41"/>
                <p:cNvSpPr>
                  <a:spLocks noChangeShapeType="1"/>
                </p:cNvSpPr>
                <p:nvPr/>
              </p:nvSpPr>
              <p:spPr bwMode="auto">
                <a:xfrm flipV="1">
                  <a:off x="824" y="1858"/>
                  <a:ext cx="0" cy="184"/>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 name="Line 42"/>
                <p:cNvSpPr>
                  <a:spLocks noChangeShapeType="1"/>
                </p:cNvSpPr>
                <p:nvPr/>
              </p:nvSpPr>
              <p:spPr bwMode="auto">
                <a:xfrm flipV="1">
                  <a:off x="924" y="1858"/>
                  <a:ext cx="0" cy="184"/>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4" name="Line 43"/>
                <p:cNvSpPr>
                  <a:spLocks noChangeShapeType="1"/>
                </p:cNvSpPr>
                <p:nvPr/>
              </p:nvSpPr>
              <p:spPr bwMode="auto">
                <a:xfrm flipV="1">
                  <a:off x="1024" y="1858"/>
                  <a:ext cx="0" cy="184"/>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44"/>
                <p:cNvSpPr>
                  <a:spLocks noChangeShapeType="1"/>
                </p:cNvSpPr>
                <p:nvPr/>
              </p:nvSpPr>
              <p:spPr bwMode="auto">
                <a:xfrm flipV="1">
                  <a:off x="1124" y="1858"/>
                  <a:ext cx="0" cy="184"/>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6" name="Line 45"/>
                <p:cNvSpPr>
                  <a:spLocks noChangeShapeType="1"/>
                </p:cNvSpPr>
                <p:nvPr/>
              </p:nvSpPr>
              <p:spPr bwMode="auto">
                <a:xfrm flipV="1">
                  <a:off x="824" y="692"/>
                  <a:ext cx="0" cy="183"/>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7" name="Line 46"/>
                <p:cNvSpPr>
                  <a:spLocks noChangeShapeType="1"/>
                </p:cNvSpPr>
                <p:nvPr/>
              </p:nvSpPr>
              <p:spPr bwMode="auto">
                <a:xfrm flipV="1">
                  <a:off x="924" y="692"/>
                  <a:ext cx="0" cy="183"/>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8" name="Line 47"/>
                <p:cNvSpPr>
                  <a:spLocks noChangeShapeType="1"/>
                </p:cNvSpPr>
                <p:nvPr/>
              </p:nvSpPr>
              <p:spPr bwMode="auto">
                <a:xfrm flipV="1">
                  <a:off x="1024" y="692"/>
                  <a:ext cx="0" cy="183"/>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9" name="Line 48"/>
                <p:cNvSpPr>
                  <a:spLocks noChangeShapeType="1"/>
                </p:cNvSpPr>
                <p:nvPr/>
              </p:nvSpPr>
              <p:spPr bwMode="auto">
                <a:xfrm flipV="1">
                  <a:off x="1124" y="692"/>
                  <a:ext cx="0" cy="183"/>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0" name="AutoShape 49"/>
                <p:cNvSpPr>
                  <a:spLocks noChangeArrowheads="1"/>
                </p:cNvSpPr>
                <p:nvPr/>
              </p:nvSpPr>
              <p:spPr bwMode="auto">
                <a:xfrm>
                  <a:off x="0" y="1181"/>
                  <a:ext cx="375" cy="121"/>
                </a:xfrm>
                <a:prstGeom prst="rightArrow">
                  <a:avLst>
                    <a:gd name="adj1" fmla="val 50000"/>
                    <a:gd name="adj2" fmla="val 77479"/>
                  </a:avLst>
                </a:prstGeom>
                <a:gradFill rotWithShape="0">
                  <a:gsLst>
                    <a:gs pos="0">
                      <a:srgbClr val="FF9900">
                        <a:gamma/>
                        <a:shade val="46275"/>
                        <a:invGamma/>
                      </a:srgbClr>
                    </a:gs>
                    <a:gs pos="50000">
                      <a:srgbClr val="FF9900"/>
                    </a:gs>
                    <a:gs pos="100000">
                      <a:srgbClr val="FF9900">
                        <a:gamma/>
                        <a:shade val="46275"/>
                        <a:invGamma/>
                      </a:srgbClr>
                    </a:gs>
                  </a:gsLst>
                  <a:lin ang="5400000" scaled="1"/>
                </a:gradFill>
                <a:ln w="9525" cmpd="sng">
                  <a:solidFill>
                    <a:srgbClr val="000000"/>
                  </a:solidFill>
                  <a:miter lim="800000"/>
                  <a:headEnd/>
                  <a:tailEnd/>
                </a:ln>
              </p:spPr>
              <p:txBody>
                <a:bodyPr/>
                <a:lstStyle/>
                <a:p>
                  <a:endParaRPr lang="zh-CN" altLang="en-US"/>
                </a:p>
              </p:txBody>
            </p:sp>
            <p:sp>
              <p:nvSpPr>
                <p:cNvPr id="61" name="AutoShape 50"/>
                <p:cNvSpPr>
                  <a:spLocks noChangeArrowheads="1"/>
                </p:cNvSpPr>
                <p:nvPr/>
              </p:nvSpPr>
              <p:spPr bwMode="auto">
                <a:xfrm rot="738299">
                  <a:off x="1750" y="1073"/>
                  <a:ext cx="375" cy="121"/>
                </a:xfrm>
                <a:prstGeom prst="rightArrow">
                  <a:avLst>
                    <a:gd name="adj1" fmla="val 50000"/>
                    <a:gd name="adj2" fmla="val 77479"/>
                  </a:avLst>
                </a:prstGeom>
                <a:gradFill rotWithShape="0">
                  <a:gsLst>
                    <a:gs pos="0">
                      <a:srgbClr val="FF9900">
                        <a:gamma/>
                        <a:shade val="46275"/>
                        <a:invGamma/>
                      </a:srgbClr>
                    </a:gs>
                    <a:gs pos="50000">
                      <a:srgbClr val="FF9900"/>
                    </a:gs>
                    <a:gs pos="100000">
                      <a:srgbClr val="FF9900">
                        <a:gamma/>
                        <a:shade val="46275"/>
                        <a:invGamma/>
                      </a:srgbClr>
                    </a:gs>
                  </a:gsLst>
                  <a:lin ang="5400000" scaled="1"/>
                </a:gradFill>
                <a:ln w="9525" cmpd="sng">
                  <a:solidFill>
                    <a:srgbClr val="000000"/>
                  </a:solidFill>
                  <a:miter lim="800000"/>
                  <a:headEnd/>
                  <a:tailEnd/>
                </a:ln>
              </p:spPr>
              <p:txBody>
                <a:bodyPr/>
                <a:lstStyle/>
                <a:p>
                  <a:endParaRPr lang="zh-CN" altLang="en-US"/>
                </a:p>
              </p:txBody>
            </p:sp>
            <p:sp>
              <p:nvSpPr>
                <p:cNvPr id="62" name="Oval 51"/>
                <p:cNvSpPr>
                  <a:spLocks noChangeArrowheads="1"/>
                </p:cNvSpPr>
                <p:nvPr/>
              </p:nvSpPr>
              <p:spPr bwMode="auto">
                <a:xfrm>
                  <a:off x="1484" y="10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3" name="Oval 52"/>
                <p:cNvSpPr>
                  <a:spLocks noChangeArrowheads="1"/>
                </p:cNvSpPr>
                <p:nvPr/>
              </p:nvSpPr>
              <p:spPr bwMode="auto">
                <a:xfrm>
                  <a:off x="1801" y="109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 name="Oval 53"/>
                <p:cNvSpPr>
                  <a:spLocks noChangeArrowheads="1"/>
                </p:cNvSpPr>
                <p:nvPr/>
              </p:nvSpPr>
              <p:spPr bwMode="auto">
                <a:xfrm>
                  <a:off x="1484" y="105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5" name="Oval 54"/>
                <p:cNvSpPr>
                  <a:spLocks noChangeArrowheads="1"/>
                </p:cNvSpPr>
                <p:nvPr/>
              </p:nvSpPr>
              <p:spPr bwMode="auto">
                <a:xfrm>
                  <a:off x="1589" y="102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6" name="Oval 55"/>
                <p:cNvSpPr>
                  <a:spLocks noChangeArrowheads="1"/>
                </p:cNvSpPr>
                <p:nvPr/>
              </p:nvSpPr>
              <p:spPr bwMode="auto">
                <a:xfrm>
                  <a:off x="1589" y="108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 name="Oval 56"/>
                <p:cNvSpPr>
                  <a:spLocks noChangeArrowheads="1"/>
                </p:cNvSpPr>
                <p:nvPr/>
              </p:nvSpPr>
              <p:spPr bwMode="auto">
                <a:xfrm>
                  <a:off x="1372" y="106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 name="Oval 57"/>
                <p:cNvSpPr>
                  <a:spLocks noChangeArrowheads="1"/>
                </p:cNvSpPr>
                <p:nvPr/>
              </p:nvSpPr>
              <p:spPr bwMode="auto">
                <a:xfrm>
                  <a:off x="1211" y="88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 name="Oval 58"/>
                <p:cNvSpPr>
                  <a:spLocks noChangeArrowheads="1"/>
                </p:cNvSpPr>
                <p:nvPr/>
              </p:nvSpPr>
              <p:spPr bwMode="auto">
                <a:xfrm>
                  <a:off x="1736"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 name="Oval 59"/>
                <p:cNvSpPr>
                  <a:spLocks noChangeArrowheads="1"/>
                </p:cNvSpPr>
                <p:nvPr/>
              </p:nvSpPr>
              <p:spPr bwMode="auto">
                <a:xfrm>
                  <a:off x="1001"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 name="Oval 60"/>
                <p:cNvSpPr>
                  <a:spLocks noChangeArrowheads="1"/>
                </p:cNvSpPr>
                <p:nvPr/>
              </p:nvSpPr>
              <p:spPr bwMode="auto">
                <a:xfrm>
                  <a:off x="896" y="80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 name="Oval 61"/>
                <p:cNvSpPr>
                  <a:spLocks noChangeArrowheads="1"/>
                </p:cNvSpPr>
                <p:nvPr/>
              </p:nvSpPr>
              <p:spPr bwMode="auto">
                <a:xfrm>
                  <a:off x="110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3" name="Oval 62"/>
                <p:cNvSpPr>
                  <a:spLocks noChangeArrowheads="1"/>
                </p:cNvSpPr>
                <p:nvPr/>
              </p:nvSpPr>
              <p:spPr bwMode="auto">
                <a:xfrm>
                  <a:off x="1421"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4" name="Oval 63"/>
                <p:cNvSpPr>
                  <a:spLocks noChangeArrowheads="1"/>
                </p:cNvSpPr>
                <p:nvPr/>
              </p:nvSpPr>
              <p:spPr bwMode="auto">
                <a:xfrm>
                  <a:off x="131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 name="Oval 64"/>
                <p:cNvSpPr>
                  <a:spLocks noChangeArrowheads="1"/>
                </p:cNvSpPr>
                <p:nvPr/>
              </p:nvSpPr>
              <p:spPr bwMode="auto">
                <a:xfrm>
                  <a:off x="1421"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6" name="Oval 65"/>
                <p:cNvSpPr>
                  <a:spLocks noChangeArrowheads="1"/>
                </p:cNvSpPr>
                <p:nvPr/>
              </p:nvSpPr>
              <p:spPr bwMode="auto">
                <a:xfrm>
                  <a:off x="1414" y="115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7" name="Oval 66"/>
                <p:cNvSpPr>
                  <a:spLocks noChangeArrowheads="1"/>
                </p:cNvSpPr>
                <p:nvPr/>
              </p:nvSpPr>
              <p:spPr bwMode="auto">
                <a:xfrm>
                  <a:off x="1316" y="101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 name="Oval 67"/>
                <p:cNvSpPr>
                  <a:spLocks noChangeArrowheads="1"/>
                </p:cNvSpPr>
                <p:nvPr/>
              </p:nvSpPr>
              <p:spPr bwMode="auto">
                <a:xfrm>
                  <a:off x="1526"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 name="Oval 68"/>
                <p:cNvSpPr>
                  <a:spLocks noChangeArrowheads="1"/>
                </p:cNvSpPr>
                <p:nvPr/>
              </p:nvSpPr>
              <p:spPr bwMode="auto">
                <a:xfrm>
                  <a:off x="1659" y="106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 name="Oval 69"/>
                <p:cNvSpPr>
                  <a:spLocks noChangeArrowheads="1"/>
                </p:cNvSpPr>
                <p:nvPr/>
              </p:nvSpPr>
              <p:spPr bwMode="auto">
                <a:xfrm>
                  <a:off x="1001" y="88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1" name="Oval 70"/>
                <p:cNvSpPr>
                  <a:spLocks noChangeArrowheads="1"/>
                </p:cNvSpPr>
                <p:nvPr/>
              </p:nvSpPr>
              <p:spPr bwMode="auto">
                <a:xfrm>
                  <a:off x="1526" y="10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 name="Oval 71"/>
                <p:cNvSpPr>
                  <a:spLocks noChangeArrowheads="1"/>
                </p:cNvSpPr>
                <p:nvPr/>
              </p:nvSpPr>
              <p:spPr bwMode="auto">
                <a:xfrm>
                  <a:off x="84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 name="Oval 72"/>
                <p:cNvSpPr>
                  <a:spLocks noChangeArrowheads="1"/>
                </p:cNvSpPr>
                <p:nvPr/>
              </p:nvSpPr>
              <p:spPr bwMode="auto">
                <a:xfrm>
                  <a:off x="98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 name="Oval 73"/>
                <p:cNvSpPr>
                  <a:spLocks noChangeArrowheads="1"/>
                </p:cNvSpPr>
                <p:nvPr/>
              </p:nvSpPr>
              <p:spPr bwMode="auto">
                <a:xfrm>
                  <a:off x="840"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 name="Oval 74"/>
                <p:cNvSpPr>
                  <a:spLocks noChangeArrowheads="1"/>
                </p:cNvSpPr>
                <p:nvPr/>
              </p:nvSpPr>
              <p:spPr bwMode="auto">
                <a:xfrm>
                  <a:off x="94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 name="Oval 75"/>
                <p:cNvSpPr>
                  <a:spLocks noChangeArrowheads="1"/>
                </p:cNvSpPr>
                <p:nvPr/>
              </p:nvSpPr>
              <p:spPr bwMode="auto">
                <a:xfrm>
                  <a:off x="945"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7" name="Oval 76"/>
                <p:cNvSpPr>
                  <a:spLocks noChangeArrowheads="1"/>
                </p:cNvSpPr>
                <p:nvPr/>
              </p:nvSpPr>
              <p:spPr bwMode="auto">
                <a:xfrm>
                  <a:off x="945"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8" name="Oval 77"/>
                <p:cNvSpPr>
                  <a:spLocks noChangeArrowheads="1"/>
                </p:cNvSpPr>
                <p:nvPr/>
              </p:nvSpPr>
              <p:spPr bwMode="auto">
                <a:xfrm>
                  <a:off x="1085" y="151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9" name="Oval 78"/>
                <p:cNvSpPr>
                  <a:spLocks noChangeArrowheads="1"/>
                </p:cNvSpPr>
                <p:nvPr/>
              </p:nvSpPr>
              <p:spPr bwMode="auto">
                <a:xfrm>
                  <a:off x="945"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 name="Oval 79"/>
                <p:cNvSpPr>
                  <a:spLocks noChangeArrowheads="1"/>
                </p:cNvSpPr>
                <p:nvPr/>
              </p:nvSpPr>
              <p:spPr bwMode="auto">
                <a:xfrm>
                  <a:off x="1050"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1" name="Oval 80"/>
                <p:cNvSpPr>
                  <a:spLocks noChangeArrowheads="1"/>
                </p:cNvSpPr>
                <p:nvPr/>
              </p:nvSpPr>
              <p:spPr bwMode="auto">
                <a:xfrm>
                  <a:off x="1050"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 name="Oval 81"/>
                <p:cNvSpPr>
                  <a:spLocks noChangeArrowheads="1"/>
                </p:cNvSpPr>
                <p:nvPr/>
              </p:nvSpPr>
              <p:spPr bwMode="auto">
                <a:xfrm>
                  <a:off x="105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3" name="Oval 82"/>
                <p:cNvSpPr>
                  <a:spLocks noChangeArrowheads="1"/>
                </p:cNvSpPr>
                <p:nvPr/>
              </p:nvSpPr>
              <p:spPr bwMode="auto">
                <a:xfrm>
                  <a:off x="119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4" name="Oval 83"/>
                <p:cNvSpPr>
                  <a:spLocks noChangeArrowheads="1"/>
                </p:cNvSpPr>
                <p:nvPr/>
              </p:nvSpPr>
              <p:spPr bwMode="auto">
                <a:xfrm>
                  <a:off x="1050"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 name="Oval 84"/>
                <p:cNvSpPr>
                  <a:spLocks noChangeArrowheads="1"/>
                </p:cNvSpPr>
                <p:nvPr/>
              </p:nvSpPr>
              <p:spPr bwMode="auto">
                <a:xfrm>
                  <a:off x="115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 name="Oval 85"/>
                <p:cNvSpPr>
                  <a:spLocks noChangeArrowheads="1"/>
                </p:cNvSpPr>
                <p:nvPr/>
              </p:nvSpPr>
              <p:spPr bwMode="auto">
                <a:xfrm>
                  <a:off x="1155"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7" name="Oval 86"/>
                <p:cNvSpPr>
                  <a:spLocks noChangeArrowheads="1"/>
                </p:cNvSpPr>
                <p:nvPr/>
              </p:nvSpPr>
              <p:spPr bwMode="auto">
                <a:xfrm>
                  <a:off x="1155"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 name="Oval 87"/>
                <p:cNvSpPr>
                  <a:spLocks noChangeArrowheads="1"/>
                </p:cNvSpPr>
                <p:nvPr/>
              </p:nvSpPr>
              <p:spPr bwMode="auto">
                <a:xfrm>
                  <a:off x="1295" y="142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 name="Oval 88"/>
                <p:cNvSpPr>
                  <a:spLocks noChangeArrowheads="1"/>
                </p:cNvSpPr>
                <p:nvPr/>
              </p:nvSpPr>
              <p:spPr bwMode="auto">
                <a:xfrm>
                  <a:off x="1155"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 name="Oval 89"/>
                <p:cNvSpPr>
                  <a:spLocks noChangeArrowheads="1"/>
                </p:cNvSpPr>
                <p:nvPr/>
              </p:nvSpPr>
              <p:spPr bwMode="auto">
                <a:xfrm>
                  <a:off x="126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 name="Oval 90"/>
                <p:cNvSpPr>
                  <a:spLocks noChangeArrowheads="1"/>
                </p:cNvSpPr>
                <p:nvPr/>
              </p:nvSpPr>
              <p:spPr bwMode="auto">
                <a:xfrm>
                  <a:off x="1260"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 name="Oval 91"/>
                <p:cNvSpPr>
                  <a:spLocks noChangeArrowheads="1"/>
                </p:cNvSpPr>
                <p:nvPr/>
              </p:nvSpPr>
              <p:spPr bwMode="auto">
                <a:xfrm>
                  <a:off x="98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 name="Oval 92"/>
                <p:cNvSpPr>
                  <a:spLocks noChangeArrowheads="1"/>
                </p:cNvSpPr>
                <p:nvPr/>
              </p:nvSpPr>
              <p:spPr bwMode="auto">
                <a:xfrm>
                  <a:off x="1120"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 name="Oval 93"/>
                <p:cNvSpPr>
                  <a:spLocks noChangeArrowheads="1"/>
                </p:cNvSpPr>
                <p:nvPr/>
              </p:nvSpPr>
              <p:spPr bwMode="auto">
                <a:xfrm>
                  <a:off x="980" y="143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 name="Oval 94"/>
                <p:cNvSpPr>
                  <a:spLocks noChangeArrowheads="1"/>
                </p:cNvSpPr>
                <p:nvPr/>
              </p:nvSpPr>
              <p:spPr bwMode="auto">
                <a:xfrm>
                  <a:off x="1085"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 name="Oval 95"/>
                <p:cNvSpPr>
                  <a:spLocks noChangeArrowheads="1"/>
                </p:cNvSpPr>
                <p:nvPr/>
              </p:nvSpPr>
              <p:spPr bwMode="auto">
                <a:xfrm>
                  <a:off x="1085" y="143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 name="Oval 96"/>
                <p:cNvSpPr>
                  <a:spLocks noChangeArrowheads="1"/>
                </p:cNvSpPr>
                <p:nvPr/>
              </p:nvSpPr>
              <p:spPr bwMode="auto">
                <a:xfrm>
                  <a:off x="1120"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 name="Oval 97"/>
                <p:cNvSpPr>
                  <a:spLocks noChangeArrowheads="1"/>
                </p:cNvSpPr>
                <p:nvPr/>
              </p:nvSpPr>
              <p:spPr bwMode="auto">
                <a:xfrm>
                  <a:off x="1381" y="14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 name="Oval 98"/>
                <p:cNvSpPr>
                  <a:spLocks noChangeArrowheads="1"/>
                </p:cNvSpPr>
                <p:nvPr/>
              </p:nvSpPr>
              <p:spPr bwMode="auto">
                <a:xfrm>
                  <a:off x="1155" y="15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 name="Oval 99"/>
                <p:cNvSpPr>
                  <a:spLocks noChangeArrowheads="1"/>
                </p:cNvSpPr>
                <p:nvPr/>
              </p:nvSpPr>
              <p:spPr bwMode="auto">
                <a:xfrm>
                  <a:off x="1225"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 name="Oval 100"/>
                <p:cNvSpPr>
                  <a:spLocks noChangeArrowheads="1"/>
                </p:cNvSpPr>
                <p:nvPr/>
              </p:nvSpPr>
              <p:spPr bwMode="auto">
                <a:xfrm>
                  <a:off x="1239" y="153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 name="Oval 101"/>
                <p:cNvSpPr>
                  <a:spLocks noChangeArrowheads="1"/>
                </p:cNvSpPr>
                <p:nvPr/>
              </p:nvSpPr>
              <p:spPr bwMode="auto">
                <a:xfrm>
                  <a:off x="791"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 name="Oval 102"/>
                <p:cNvSpPr>
                  <a:spLocks noChangeArrowheads="1"/>
                </p:cNvSpPr>
                <p:nvPr/>
              </p:nvSpPr>
              <p:spPr bwMode="auto">
                <a:xfrm>
                  <a:off x="931" y="13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4" name="Oval 103"/>
                <p:cNvSpPr>
                  <a:spLocks noChangeArrowheads="1"/>
                </p:cNvSpPr>
                <p:nvPr/>
              </p:nvSpPr>
              <p:spPr bwMode="auto">
                <a:xfrm>
                  <a:off x="791"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5" name="Oval 104"/>
                <p:cNvSpPr>
                  <a:spLocks noChangeArrowheads="1"/>
                </p:cNvSpPr>
                <p:nvPr/>
              </p:nvSpPr>
              <p:spPr bwMode="auto">
                <a:xfrm>
                  <a:off x="896"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6" name="Oval 105"/>
                <p:cNvSpPr>
                  <a:spLocks noChangeArrowheads="1"/>
                </p:cNvSpPr>
                <p:nvPr/>
              </p:nvSpPr>
              <p:spPr bwMode="auto">
                <a:xfrm>
                  <a:off x="896"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7" name="Oval 106"/>
                <p:cNvSpPr>
                  <a:spLocks noChangeArrowheads="1"/>
                </p:cNvSpPr>
                <p:nvPr/>
              </p:nvSpPr>
              <p:spPr bwMode="auto">
                <a:xfrm>
                  <a:off x="1190" y="142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8" name="Oval 107"/>
                <p:cNvSpPr>
                  <a:spLocks noChangeArrowheads="1"/>
                </p:cNvSpPr>
                <p:nvPr/>
              </p:nvSpPr>
              <p:spPr bwMode="auto">
                <a:xfrm>
                  <a:off x="1330" y="155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 name="Oval 108"/>
                <p:cNvSpPr>
                  <a:spLocks noChangeArrowheads="1"/>
                </p:cNvSpPr>
                <p:nvPr/>
              </p:nvSpPr>
              <p:spPr bwMode="auto">
                <a:xfrm>
                  <a:off x="1190" y="150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0" name="Oval 109"/>
                <p:cNvSpPr>
                  <a:spLocks noChangeArrowheads="1"/>
                </p:cNvSpPr>
                <p:nvPr/>
              </p:nvSpPr>
              <p:spPr bwMode="auto">
                <a:xfrm>
                  <a:off x="1295" y="142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1" name="Oval 110"/>
                <p:cNvSpPr>
                  <a:spLocks noChangeArrowheads="1"/>
                </p:cNvSpPr>
                <p:nvPr/>
              </p:nvSpPr>
              <p:spPr bwMode="auto">
                <a:xfrm>
                  <a:off x="1295" y="150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 name="Oval 111"/>
                <p:cNvSpPr>
                  <a:spLocks noChangeArrowheads="1"/>
                </p:cNvSpPr>
                <p:nvPr/>
              </p:nvSpPr>
              <p:spPr bwMode="auto">
                <a:xfrm>
                  <a:off x="84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3" name="Oval 112"/>
                <p:cNvSpPr>
                  <a:spLocks noChangeArrowheads="1"/>
                </p:cNvSpPr>
                <p:nvPr/>
              </p:nvSpPr>
              <p:spPr bwMode="auto">
                <a:xfrm>
                  <a:off x="98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 name="Oval 113"/>
                <p:cNvSpPr>
                  <a:spLocks noChangeArrowheads="1"/>
                </p:cNvSpPr>
                <p:nvPr/>
              </p:nvSpPr>
              <p:spPr bwMode="auto">
                <a:xfrm>
                  <a:off x="840"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 name="Oval 114"/>
                <p:cNvSpPr>
                  <a:spLocks noChangeArrowheads="1"/>
                </p:cNvSpPr>
                <p:nvPr/>
              </p:nvSpPr>
              <p:spPr bwMode="auto">
                <a:xfrm>
                  <a:off x="94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 name="Oval 115"/>
                <p:cNvSpPr>
                  <a:spLocks noChangeArrowheads="1"/>
                </p:cNvSpPr>
                <p:nvPr/>
              </p:nvSpPr>
              <p:spPr bwMode="auto">
                <a:xfrm>
                  <a:off x="945"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 name="Oval 116"/>
                <p:cNvSpPr>
                  <a:spLocks noChangeArrowheads="1"/>
                </p:cNvSpPr>
                <p:nvPr/>
              </p:nvSpPr>
              <p:spPr bwMode="auto">
                <a:xfrm>
                  <a:off x="1171" y="109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 name="Oval 117"/>
                <p:cNvSpPr>
                  <a:spLocks noChangeArrowheads="1"/>
                </p:cNvSpPr>
                <p:nvPr/>
              </p:nvSpPr>
              <p:spPr bwMode="auto">
                <a:xfrm>
                  <a:off x="56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 name="Oval 118"/>
                <p:cNvSpPr>
                  <a:spLocks noChangeArrowheads="1"/>
                </p:cNvSpPr>
                <p:nvPr/>
              </p:nvSpPr>
              <p:spPr bwMode="auto">
                <a:xfrm>
                  <a:off x="1106"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 name="Oval 119"/>
                <p:cNvSpPr>
                  <a:spLocks noChangeArrowheads="1"/>
                </p:cNvSpPr>
                <p:nvPr/>
              </p:nvSpPr>
              <p:spPr bwMode="auto">
                <a:xfrm>
                  <a:off x="52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 name="Oval 120"/>
                <p:cNvSpPr>
                  <a:spLocks noChangeArrowheads="1"/>
                </p:cNvSpPr>
                <p:nvPr/>
              </p:nvSpPr>
              <p:spPr bwMode="auto">
                <a:xfrm>
                  <a:off x="52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 name="Oval 121"/>
                <p:cNvSpPr>
                  <a:spLocks noChangeArrowheads="1"/>
                </p:cNvSpPr>
                <p:nvPr/>
              </p:nvSpPr>
              <p:spPr bwMode="auto">
                <a:xfrm>
                  <a:off x="52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 name="Oval 122"/>
                <p:cNvSpPr>
                  <a:spLocks noChangeArrowheads="1"/>
                </p:cNvSpPr>
                <p:nvPr/>
              </p:nvSpPr>
              <p:spPr bwMode="auto">
                <a:xfrm>
                  <a:off x="665"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 name="Oval 123"/>
                <p:cNvSpPr>
                  <a:spLocks noChangeArrowheads="1"/>
                </p:cNvSpPr>
                <p:nvPr/>
              </p:nvSpPr>
              <p:spPr bwMode="auto">
                <a:xfrm>
                  <a:off x="52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 name="Oval 124"/>
                <p:cNvSpPr>
                  <a:spLocks noChangeArrowheads="1"/>
                </p:cNvSpPr>
                <p:nvPr/>
              </p:nvSpPr>
              <p:spPr bwMode="auto">
                <a:xfrm>
                  <a:off x="63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 name="Oval 125"/>
                <p:cNvSpPr>
                  <a:spLocks noChangeArrowheads="1"/>
                </p:cNvSpPr>
                <p:nvPr/>
              </p:nvSpPr>
              <p:spPr bwMode="auto">
                <a:xfrm>
                  <a:off x="63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 name="Oval 126"/>
                <p:cNvSpPr>
                  <a:spLocks noChangeArrowheads="1"/>
                </p:cNvSpPr>
                <p:nvPr/>
              </p:nvSpPr>
              <p:spPr bwMode="auto">
                <a:xfrm>
                  <a:off x="630"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 name="Oval 127"/>
                <p:cNvSpPr>
                  <a:spLocks noChangeArrowheads="1"/>
                </p:cNvSpPr>
                <p:nvPr/>
              </p:nvSpPr>
              <p:spPr bwMode="auto">
                <a:xfrm>
                  <a:off x="77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 name="Oval 128"/>
                <p:cNvSpPr>
                  <a:spLocks noChangeArrowheads="1"/>
                </p:cNvSpPr>
                <p:nvPr/>
              </p:nvSpPr>
              <p:spPr bwMode="auto">
                <a:xfrm>
                  <a:off x="63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 name="Oval 129"/>
                <p:cNvSpPr>
                  <a:spLocks noChangeArrowheads="1"/>
                </p:cNvSpPr>
                <p:nvPr/>
              </p:nvSpPr>
              <p:spPr bwMode="auto">
                <a:xfrm>
                  <a:off x="73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 name="Oval 130"/>
                <p:cNvSpPr>
                  <a:spLocks noChangeArrowheads="1"/>
                </p:cNvSpPr>
                <p:nvPr/>
              </p:nvSpPr>
              <p:spPr bwMode="auto">
                <a:xfrm>
                  <a:off x="73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 name="Oval 131"/>
                <p:cNvSpPr>
                  <a:spLocks noChangeArrowheads="1"/>
                </p:cNvSpPr>
                <p:nvPr/>
              </p:nvSpPr>
              <p:spPr bwMode="auto">
                <a:xfrm>
                  <a:off x="73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 name="Oval 132"/>
                <p:cNvSpPr>
                  <a:spLocks noChangeArrowheads="1"/>
                </p:cNvSpPr>
                <p:nvPr/>
              </p:nvSpPr>
              <p:spPr bwMode="auto">
                <a:xfrm>
                  <a:off x="87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 name="Oval 133"/>
                <p:cNvSpPr>
                  <a:spLocks noChangeArrowheads="1"/>
                </p:cNvSpPr>
                <p:nvPr/>
              </p:nvSpPr>
              <p:spPr bwMode="auto">
                <a:xfrm>
                  <a:off x="735"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 name="Oval 134"/>
                <p:cNvSpPr>
                  <a:spLocks noChangeArrowheads="1"/>
                </p:cNvSpPr>
                <p:nvPr/>
              </p:nvSpPr>
              <p:spPr bwMode="auto">
                <a:xfrm>
                  <a:off x="84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 name="Oval 135"/>
                <p:cNvSpPr>
                  <a:spLocks noChangeArrowheads="1"/>
                </p:cNvSpPr>
                <p:nvPr/>
              </p:nvSpPr>
              <p:spPr bwMode="auto">
                <a:xfrm>
                  <a:off x="840"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 name="Oval 136"/>
                <p:cNvSpPr>
                  <a:spLocks noChangeArrowheads="1"/>
                </p:cNvSpPr>
                <p:nvPr/>
              </p:nvSpPr>
              <p:spPr bwMode="auto">
                <a:xfrm>
                  <a:off x="56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 name="Oval 137"/>
                <p:cNvSpPr>
                  <a:spLocks noChangeArrowheads="1"/>
                </p:cNvSpPr>
                <p:nvPr/>
              </p:nvSpPr>
              <p:spPr bwMode="auto">
                <a:xfrm>
                  <a:off x="700" y="122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 name="Oval 138"/>
                <p:cNvSpPr>
                  <a:spLocks noChangeArrowheads="1"/>
                </p:cNvSpPr>
                <p:nvPr/>
              </p:nvSpPr>
              <p:spPr bwMode="auto">
                <a:xfrm>
                  <a:off x="560"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 name="Oval 139"/>
                <p:cNvSpPr>
                  <a:spLocks noChangeArrowheads="1"/>
                </p:cNvSpPr>
                <p:nvPr/>
              </p:nvSpPr>
              <p:spPr bwMode="auto">
                <a:xfrm>
                  <a:off x="665"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 name="Oval 140"/>
                <p:cNvSpPr>
                  <a:spLocks noChangeArrowheads="1"/>
                </p:cNvSpPr>
                <p:nvPr/>
              </p:nvSpPr>
              <p:spPr bwMode="auto">
                <a:xfrm>
                  <a:off x="66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 name="Oval 141"/>
                <p:cNvSpPr>
                  <a:spLocks noChangeArrowheads="1"/>
                </p:cNvSpPr>
                <p:nvPr/>
              </p:nvSpPr>
              <p:spPr bwMode="auto">
                <a:xfrm>
                  <a:off x="791"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 name="Oval 142"/>
                <p:cNvSpPr>
                  <a:spLocks noChangeArrowheads="1"/>
                </p:cNvSpPr>
                <p:nvPr/>
              </p:nvSpPr>
              <p:spPr bwMode="auto">
                <a:xfrm>
                  <a:off x="931"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 name="Oval 143"/>
                <p:cNvSpPr>
                  <a:spLocks noChangeArrowheads="1"/>
                </p:cNvSpPr>
                <p:nvPr/>
              </p:nvSpPr>
              <p:spPr bwMode="auto">
                <a:xfrm>
                  <a:off x="791" y="103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 name="Oval 144"/>
                <p:cNvSpPr>
                  <a:spLocks noChangeArrowheads="1"/>
                </p:cNvSpPr>
                <p:nvPr/>
              </p:nvSpPr>
              <p:spPr bwMode="auto">
                <a:xfrm>
                  <a:off x="89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 name="Oval 145"/>
                <p:cNvSpPr>
                  <a:spLocks noChangeArrowheads="1"/>
                </p:cNvSpPr>
                <p:nvPr/>
              </p:nvSpPr>
              <p:spPr bwMode="auto">
                <a:xfrm>
                  <a:off x="896" y="102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 name="Oval 146"/>
                <p:cNvSpPr>
                  <a:spLocks noChangeArrowheads="1"/>
                </p:cNvSpPr>
                <p:nvPr/>
              </p:nvSpPr>
              <p:spPr bwMode="auto">
                <a:xfrm>
                  <a:off x="110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 name="Oval 147"/>
                <p:cNvSpPr>
                  <a:spLocks noChangeArrowheads="1"/>
                </p:cNvSpPr>
                <p:nvPr/>
              </p:nvSpPr>
              <p:spPr bwMode="auto">
                <a:xfrm>
                  <a:off x="1246"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 name="Oval 148"/>
                <p:cNvSpPr>
                  <a:spLocks noChangeArrowheads="1"/>
                </p:cNvSpPr>
                <p:nvPr/>
              </p:nvSpPr>
              <p:spPr bwMode="auto">
                <a:xfrm>
                  <a:off x="1106"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 name="Oval 149"/>
                <p:cNvSpPr>
                  <a:spLocks noChangeArrowheads="1"/>
                </p:cNvSpPr>
                <p:nvPr/>
              </p:nvSpPr>
              <p:spPr bwMode="auto">
                <a:xfrm>
                  <a:off x="1211"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 name="Oval 150"/>
                <p:cNvSpPr>
                  <a:spLocks noChangeArrowheads="1"/>
                </p:cNvSpPr>
                <p:nvPr/>
              </p:nvSpPr>
              <p:spPr bwMode="auto">
                <a:xfrm>
                  <a:off x="1211"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 name="Oval 151"/>
                <p:cNvSpPr>
                  <a:spLocks noChangeArrowheads="1"/>
                </p:cNvSpPr>
                <p:nvPr/>
              </p:nvSpPr>
              <p:spPr bwMode="auto">
                <a:xfrm>
                  <a:off x="770" y="117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 name="Oval 152"/>
                <p:cNvSpPr>
                  <a:spLocks noChangeArrowheads="1"/>
                </p:cNvSpPr>
                <p:nvPr/>
              </p:nvSpPr>
              <p:spPr bwMode="auto">
                <a:xfrm>
                  <a:off x="91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 name="Oval 153"/>
                <p:cNvSpPr>
                  <a:spLocks noChangeArrowheads="1"/>
                </p:cNvSpPr>
                <p:nvPr/>
              </p:nvSpPr>
              <p:spPr bwMode="auto">
                <a:xfrm>
                  <a:off x="770"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 name="Oval 154"/>
                <p:cNvSpPr>
                  <a:spLocks noChangeArrowheads="1"/>
                </p:cNvSpPr>
                <p:nvPr/>
              </p:nvSpPr>
              <p:spPr bwMode="auto">
                <a:xfrm>
                  <a:off x="875" y="117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 name="Oval 155"/>
                <p:cNvSpPr>
                  <a:spLocks noChangeArrowheads="1"/>
                </p:cNvSpPr>
                <p:nvPr/>
              </p:nvSpPr>
              <p:spPr bwMode="auto">
                <a:xfrm>
                  <a:off x="875"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 name="Oval 156"/>
                <p:cNvSpPr>
                  <a:spLocks noChangeArrowheads="1"/>
                </p:cNvSpPr>
                <p:nvPr/>
              </p:nvSpPr>
              <p:spPr bwMode="auto">
                <a:xfrm>
                  <a:off x="1141" y="101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 name="Oval 157"/>
                <p:cNvSpPr>
                  <a:spLocks noChangeArrowheads="1"/>
                </p:cNvSpPr>
                <p:nvPr/>
              </p:nvSpPr>
              <p:spPr bwMode="auto">
                <a:xfrm>
                  <a:off x="56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 name="Oval 158"/>
                <p:cNvSpPr>
                  <a:spLocks noChangeArrowheads="1"/>
                </p:cNvSpPr>
                <p:nvPr/>
              </p:nvSpPr>
              <p:spPr bwMode="auto">
                <a:xfrm>
                  <a:off x="110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 name="Oval 159"/>
                <p:cNvSpPr>
                  <a:spLocks noChangeArrowheads="1"/>
                </p:cNvSpPr>
                <p:nvPr/>
              </p:nvSpPr>
              <p:spPr bwMode="auto">
                <a:xfrm>
                  <a:off x="52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1" name="Oval 160"/>
                <p:cNvSpPr>
                  <a:spLocks noChangeArrowheads="1"/>
                </p:cNvSpPr>
                <p:nvPr/>
              </p:nvSpPr>
              <p:spPr bwMode="auto">
                <a:xfrm>
                  <a:off x="52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2" name="Oval 161"/>
                <p:cNvSpPr>
                  <a:spLocks noChangeArrowheads="1"/>
                </p:cNvSpPr>
                <p:nvPr/>
              </p:nvSpPr>
              <p:spPr bwMode="auto">
                <a:xfrm>
                  <a:off x="94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3" name="Oval 162"/>
                <p:cNvSpPr>
                  <a:spLocks noChangeArrowheads="1"/>
                </p:cNvSpPr>
                <p:nvPr/>
              </p:nvSpPr>
              <p:spPr bwMode="auto">
                <a:xfrm>
                  <a:off x="108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4" name="Oval 163"/>
                <p:cNvSpPr>
                  <a:spLocks noChangeArrowheads="1"/>
                </p:cNvSpPr>
                <p:nvPr/>
              </p:nvSpPr>
              <p:spPr bwMode="auto">
                <a:xfrm>
                  <a:off x="945"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5" name="Oval 164"/>
                <p:cNvSpPr>
                  <a:spLocks noChangeArrowheads="1"/>
                </p:cNvSpPr>
                <p:nvPr/>
              </p:nvSpPr>
              <p:spPr bwMode="auto">
                <a:xfrm>
                  <a:off x="105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6" name="Oval 165"/>
                <p:cNvSpPr>
                  <a:spLocks noChangeArrowheads="1"/>
                </p:cNvSpPr>
                <p:nvPr/>
              </p:nvSpPr>
              <p:spPr bwMode="auto">
                <a:xfrm>
                  <a:off x="1050"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7" name="Oval 166"/>
                <p:cNvSpPr>
                  <a:spLocks noChangeArrowheads="1"/>
                </p:cNvSpPr>
                <p:nvPr/>
              </p:nvSpPr>
              <p:spPr bwMode="auto">
                <a:xfrm>
                  <a:off x="1095" y="1101"/>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8" name="Oval 167"/>
                <p:cNvSpPr>
                  <a:spLocks noChangeArrowheads="1"/>
                </p:cNvSpPr>
                <p:nvPr/>
              </p:nvSpPr>
              <p:spPr bwMode="auto">
                <a:xfrm>
                  <a:off x="119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9" name="Oval 168"/>
                <p:cNvSpPr>
                  <a:spLocks noChangeArrowheads="1"/>
                </p:cNvSpPr>
                <p:nvPr/>
              </p:nvSpPr>
              <p:spPr bwMode="auto">
                <a:xfrm>
                  <a:off x="105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0" name="Oval 169"/>
                <p:cNvSpPr>
                  <a:spLocks noChangeArrowheads="1"/>
                </p:cNvSpPr>
                <p:nvPr/>
              </p:nvSpPr>
              <p:spPr bwMode="auto">
                <a:xfrm>
                  <a:off x="115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1" name="Oval 170"/>
                <p:cNvSpPr>
                  <a:spLocks noChangeArrowheads="1"/>
                </p:cNvSpPr>
                <p:nvPr/>
              </p:nvSpPr>
              <p:spPr bwMode="auto">
                <a:xfrm>
                  <a:off x="1211"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2" name="Oval 171"/>
                <p:cNvSpPr>
                  <a:spLocks noChangeArrowheads="1"/>
                </p:cNvSpPr>
                <p:nvPr/>
              </p:nvSpPr>
              <p:spPr bwMode="auto">
                <a:xfrm>
                  <a:off x="115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3" name="Oval 172"/>
                <p:cNvSpPr>
                  <a:spLocks noChangeArrowheads="1"/>
                </p:cNvSpPr>
                <p:nvPr/>
              </p:nvSpPr>
              <p:spPr bwMode="auto">
                <a:xfrm>
                  <a:off x="129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4" name="Oval 173"/>
                <p:cNvSpPr>
                  <a:spLocks noChangeArrowheads="1"/>
                </p:cNvSpPr>
                <p:nvPr/>
              </p:nvSpPr>
              <p:spPr bwMode="auto">
                <a:xfrm>
                  <a:off x="1155"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5" name="Oval 174"/>
                <p:cNvSpPr>
                  <a:spLocks noChangeArrowheads="1"/>
                </p:cNvSpPr>
                <p:nvPr/>
              </p:nvSpPr>
              <p:spPr bwMode="auto">
                <a:xfrm>
                  <a:off x="126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6" name="Oval 175"/>
                <p:cNvSpPr>
                  <a:spLocks noChangeArrowheads="1"/>
                </p:cNvSpPr>
                <p:nvPr/>
              </p:nvSpPr>
              <p:spPr bwMode="auto">
                <a:xfrm>
                  <a:off x="1260"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7" name="Oval 176"/>
                <p:cNvSpPr>
                  <a:spLocks noChangeArrowheads="1"/>
                </p:cNvSpPr>
                <p:nvPr/>
              </p:nvSpPr>
              <p:spPr bwMode="auto">
                <a:xfrm>
                  <a:off x="126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8" name="Oval 177"/>
                <p:cNvSpPr>
                  <a:spLocks noChangeArrowheads="1"/>
                </p:cNvSpPr>
                <p:nvPr/>
              </p:nvSpPr>
              <p:spPr bwMode="auto">
                <a:xfrm>
                  <a:off x="1400"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9" name="Oval 178"/>
                <p:cNvSpPr>
                  <a:spLocks noChangeArrowheads="1"/>
                </p:cNvSpPr>
                <p:nvPr/>
              </p:nvSpPr>
              <p:spPr bwMode="auto">
                <a:xfrm>
                  <a:off x="126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0" name="Oval 179"/>
                <p:cNvSpPr>
                  <a:spLocks noChangeArrowheads="1"/>
                </p:cNvSpPr>
                <p:nvPr/>
              </p:nvSpPr>
              <p:spPr bwMode="auto">
                <a:xfrm>
                  <a:off x="136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1" name="Oval 180"/>
                <p:cNvSpPr>
                  <a:spLocks noChangeArrowheads="1"/>
                </p:cNvSpPr>
                <p:nvPr/>
              </p:nvSpPr>
              <p:spPr bwMode="auto">
                <a:xfrm>
                  <a:off x="136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2" name="Oval 181"/>
                <p:cNvSpPr>
                  <a:spLocks noChangeArrowheads="1"/>
                </p:cNvSpPr>
                <p:nvPr/>
              </p:nvSpPr>
              <p:spPr bwMode="auto">
                <a:xfrm>
                  <a:off x="108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3" name="Oval 182"/>
                <p:cNvSpPr>
                  <a:spLocks noChangeArrowheads="1"/>
                </p:cNvSpPr>
                <p:nvPr/>
              </p:nvSpPr>
              <p:spPr bwMode="auto">
                <a:xfrm>
                  <a:off x="1225" y="13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4" name="Oval 183"/>
                <p:cNvSpPr>
                  <a:spLocks noChangeArrowheads="1"/>
                </p:cNvSpPr>
                <p:nvPr/>
              </p:nvSpPr>
              <p:spPr bwMode="auto">
                <a:xfrm>
                  <a:off x="1085" y="126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5" name="Oval 184"/>
                <p:cNvSpPr>
                  <a:spLocks noChangeArrowheads="1"/>
                </p:cNvSpPr>
                <p:nvPr/>
              </p:nvSpPr>
              <p:spPr bwMode="auto">
                <a:xfrm>
                  <a:off x="1190"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6" name="Oval 185"/>
                <p:cNvSpPr>
                  <a:spLocks noChangeArrowheads="1"/>
                </p:cNvSpPr>
                <p:nvPr/>
              </p:nvSpPr>
              <p:spPr bwMode="auto">
                <a:xfrm>
                  <a:off x="1190" y="126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7" name="Oval 186"/>
                <p:cNvSpPr>
                  <a:spLocks noChangeArrowheads="1"/>
                </p:cNvSpPr>
                <p:nvPr/>
              </p:nvSpPr>
              <p:spPr bwMode="auto">
                <a:xfrm>
                  <a:off x="1225" y="13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8" name="Oval 187"/>
                <p:cNvSpPr>
                  <a:spLocks noChangeArrowheads="1"/>
                </p:cNvSpPr>
                <p:nvPr/>
              </p:nvSpPr>
              <p:spPr bwMode="auto">
                <a:xfrm>
                  <a:off x="1365" y="143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9" name="Oval 188"/>
                <p:cNvSpPr>
                  <a:spLocks noChangeArrowheads="1"/>
                </p:cNvSpPr>
                <p:nvPr/>
              </p:nvSpPr>
              <p:spPr bwMode="auto">
                <a:xfrm>
                  <a:off x="1225" y="139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0" name="Oval 189"/>
                <p:cNvSpPr>
                  <a:spLocks noChangeArrowheads="1"/>
                </p:cNvSpPr>
                <p:nvPr/>
              </p:nvSpPr>
              <p:spPr bwMode="auto">
                <a:xfrm>
                  <a:off x="1330" y="13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1" name="Oval 190"/>
                <p:cNvSpPr>
                  <a:spLocks noChangeArrowheads="1"/>
                </p:cNvSpPr>
                <p:nvPr/>
              </p:nvSpPr>
              <p:spPr bwMode="auto">
                <a:xfrm>
                  <a:off x="1330" y="139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2" name="Oval 191"/>
                <p:cNvSpPr>
                  <a:spLocks noChangeArrowheads="1"/>
                </p:cNvSpPr>
                <p:nvPr/>
              </p:nvSpPr>
              <p:spPr bwMode="auto">
                <a:xfrm>
                  <a:off x="1269" y="10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3" name="Oval 192"/>
                <p:cNvSpPr>
                  <a:spLocks noChangeArrowheads="1"/>
                </p:cNvSpPr>
                <p:nvPr/>
              </p:nvSpPr>
              <p:spPr bwMode="auto">
                <a:xfrm>
                  <a:off x="1423"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4" name="Oval 193"/>
                <p:cNvSpPr>
                  <a:spLocks noChangeArrowheads="1"/>
                </p:cNvSpPr>
                <p:nvPr/>
              </p:nvSpPr>
              <p:spPr bwMode="auto">
                <a:xfrm>
                  <a:off x="1325" y="108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5" name="Oval 194"/>
                <p:cNvSpPr>
                  <a:spLocks noChangeArrowheads="1"/>
                </p:cNvSpPr>
                <p:nvPr/>
              </p:nvSpPr>
              <p:spPr bwMode="auto">
                <a:xfrm>
                  <a:off x="1389" y="972"/>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6" name="Oval 195"/>
                <p:cNvSpPr>
                  <a:spLocks noChangeArrowheads="1"/>
                </p:cNvSpPr>
                <p:nvPr/>
              </p:nvSpPr>
              <p:spPr bwMode="auto">
                <a:xfrm>
                  <a:off x="1367" y="100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7" name="Oval 196"/>
                <p:cNvSpPr>
                  <a:spLocks noChangeArrowheads="1"/>
                </p:cNvSpPr>
                <p:nvPr/>
              </p:nvSpPr>
              <p:spPr bwMode="auto">
                <a:xfrm>
                  <a:off x="1295"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8" name="Oval 197"/>
                <p:cNvSpPr>
                  <a:spLocks noChangeArrowheads="1"/>
                </p:cNvSpPr>
                <p:nvPr/>
              </p:nvSpPr>
              <p:spPr bwMode="auto">
                <a:xfrm>
                  <a:off x="1435"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9" name="Oval 198"/>
                <p:cNvSpPr>
                  <a:spLocks noChangeArrowheads="1"/>
                </p:cNvSpPr>
                <p:nvPr/>
              </p:nvSpPr>
              <p:spPr bwMode="auto">
                <a:xfrm>
                  <a:off x="1295" y="134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0" name="Oval 199"/>
                <p:cNvSpPr>
                  <a:spLocks noChangeArrowheads="1"/>
                </p:cNvSpPr>
                <p:nvPr/>
              </p:nvSpPr>
              <p:spPr bwMode="auto">
                <a:xfrm>
                  <a:off x="1400"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1" name="Oval 200"/>
                <p:cNvSpPr>
                  <a:spLocks noChangeArrowheads="1"/>
                </p:cNvSpPr>
                <p:nvPr/>
              </p:nvSpPr>
              <p:spPr bwMode="auto">
                <a:xfrm>
                  <a:off x="1400" y="134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2" name="Oval 201"/>
                <p:cNvSpPr>
                  <a:spLocks noChangeArrowheads="1"/>
                </p:cNvSpPr>
                <p:nvPr/>
              </p:nvSpPr>
              <p:spPr bwMode="auto">
                <a:xfrm>
                  <a:off x="94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3" name="Oval 202"/>
                <p:cNvSpPr>
                  <a:spLocks noChangeArrowheads="1"/>
                </p:cNvSpPr>
                <p:nvPr/>
              </p:nvSpPr>
              <p:spPr bwMode="auto">
                <a:xfrm>
                  <a:off x="108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4" name="Oval 203"/>
                <p:cNvSpPr>
                  <a:spLocks noChangeArrowheads="1"/>
                </p:cNvSpPr>
                <p:nvPr/>
              </p:nvSpPr>
              <p:spPr bwMode="auto">
                <a:xfrm>
                  <a:off x="945"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5" name="Oval 204"/>
                <p:cNvSpPr>
                  <a:spLocks noChangeArrowheads="1"/>
                </p:cNvSpPr>
                <p:nvPr/>
              </p:nvSpPr>
              <p:spPr bwMode="auto">
                <a:xfrm>
                  <a:off x="105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6" name="Oval 205"/>
                <p:cNvSpPr>
                  <a:spLocks noChangeArrowheads="1"/>
                </p:cNvSpPr>
                <p:nvPr/>
              </p:nvSpPr>
              <p:spPr bwMode="auto">
                <a:xfrm>
                  <a:off x="1050"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7" name="Oval 206"/>
                <p:cNvSpPr>
                  <a:spLocks noChangeArrowheads="1"/>
                </p:cNvSpPr>
                <p:nvPr/>
              </p:nvSpPr>
              <p:spPr bwMode="auto">
                <a:xfrm>
                  <a:off x="616" y="14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8" name="Oval 207"/>
                <p:cNvSpPr>
                  <a:spLocks noChangeArrowheads="1"/>
                </p:cNvSpPr>
                <p:nvPr/>
              </p:nvSpPr>
              <p:spPr bwMode="auto">
                <a:xfrm>
                  <a:off x="756" y="154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9" name="Oval 208"/>
                <p:cNvSpPr>
                  <a:spLocks noChangeArrowheads="1"/>
                </p:cNvSpPr>
                <p:nvPr/>
              </p:nvSpPr>
              <p:spPr bwMode="auto">
                <a:xfrm>
                  <a:off x="616" y="150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0" name="Oval 209"/>
                <p:cNvSpPr>
                  <a:spLocks noChangeArrowheads="1"/>
                </p:cNvSpPr>
                <p:nvPr/>
              </p:nvSpPr>
              <p:spPr bwMode="auto">
                <a:xfrm>
                  <a:off x="721" y="14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1" name="Oval 210"/>
                <p:cNvSpPr>
                  <a:spLocks noChangeArrowheads="1"/>
                </p:cNvSpPr>
                <p:nvPr/>
              </p:nvSpPr>
              <p:spPr bwMode="auto">
                <a:xfrm>
                  <a:off x="721" y="150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2" name="Oval 211"/>
                <p:cNvSpPr>
                  <a:spLocks noChangeArrowheads="1"/>
                </p:cNvSpPr>
                <p:nvPr/>
              </p:nvSpPr>
              <p:spPr bwMode="auto">
                <a:xfrm>
                  <a:off x="525"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3" name="Oval 212"/>
                <p:cNvSpPr>
                  <a:spLocks noChangeArrowheads="1"/>
                </p:cNvSpPr>
                <p:nvPr/>
              </p:nvSpPr>
              <p:spPr bwMode="auto">
                <a:xfrm>
                  <a:off x="665" y="142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4" name="Oval 213"/>
                <p:cNvSpPr>
                  <a:spLocks noChangeArrowheads="1"/>
                </p:cNvSpPr>
                <p:nvPr/>
              </p:nvSpPr>
              <p:spPr bwMode="auto">
                <a:xfrm>
                  <a:off x="525"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5" name="Oval 214"/>
                <p:cNvSpPr>
                  <a:spLocks noChangeArrowheads="1"/>
                </p:cNvSpPr>
                <p:nvPr/>
              </p:nvSpPr>
              <p:spPr bwMode="auto">
                <a:xfrm>
                  <a:off x="63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6" name="Oval 215"/>
                <p:cNvSpPr>
                  <a:spLocks noChangeArrowheads="1"/>
                </p:cNvSpPr>
                <p:nvPr/>
              </p:nvSpPr>
              <p:spPr bwMode="auto">
                <a:xfrm>
                  <a:off x="630"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7" name="Oval 216"/>
                <p:cNvSpPr>
                  <a:spLocks noChangeArrowheads="1"/>
                </p:cNvSpPr>
                <p:nvPr/>
              </p:nvSpPr>
              <p:spPr bwMode="auto">
                <a:xfrm>
                  <a:off x="63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8" name="Oval 217"/>
                <p:cNvSpPr>
                  <a:spLocks noChangeArrowheads="1"/>
                </p:cNvSpPr>
                <p:nvPr/>
              </p:nvSpPr>
              <p:spPr bwMode="auto">
                <a:xfrm>
                  <a:off x="770"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9" name="Oval 218"/>
                <p:cNvSpPr>
                  <a:spLocks noChangeArrowheads="1"/>
                </p:cNvSpPr>
                <p:nvPr/>
              </p:nvSpPr>
              <p:spPr bwMode="auto">
                <a:xfrm>
                  <a:off x="63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0" name="Oval 219"/>
                <p:cNvSpPr>
                  <a:spLocks noChangeArrowheads="1"/>
                </p:cNvSpPr>
                <p:nvPr/>
              </p:nvSpPr>
              <p:spPr bwMode="auto">
                <a:xfrm>
                  <a:off x="73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1" name="Oval 220"/>
                <p:cNvSpPr>
                  <a:spLocks noChangeArrowheads="1"/>
                </p:cNvSpPr>
                <p:nvPr/>
              </p:nvSpPr>
              <p:spPr bwMode="auto">
                <a:xfrm>
                  <a:off x="73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2" name="Oval 221"/>
                <p:cNvSpPr>
                  <a:spLocks noChangeArrowheads="1"/>
                </p:cNvSpPr>
                <p:nvPr/>
              </p:nvSpPr>
              <p:spPr bwMode="auto">
                <a:xfrm>
                  <a:off x="73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3" name="Oval 222"/>
                <p:cNvSpPr>
                  <a:spLocks noChangeArrowheads="1"/>
                </p:cNvSpPr>
                <p:nvPr/>
              </p:nvSpPr>
              <p:spPr bwMode="auto">
                <a:xfrm>
                  <a:off x="875"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4" name="Oval 223"/>
                <p:cNvSpPr>
                  <a:spLocks noChangeArrowheads="1"/>
                </p:cNvSpPr>
                <p:nvPr/>
              </p:nvSpPr>
              <p:spPr bwMode="auto">
                <a:xfrm>
                  <a:off x="735"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5" name="Oval 224"/>
                <p:cNvSpPr>
                  <a:spLocks noChangeArrowheads="1"/>
                </p:cNvSpPr>
                <p:nvPr/>
              </p:nvSpPr>
              <p:spPr bwMode="auto">
                <a:xfrm>
                  <a:off x="84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6" name="Oval 225"/>
                <p:cNvSpPr>
                  <a:spLocks noChangeArrowheads="1"/>
                </p:cNvSpPr>
                <p:nvPr/>
              </p:nvSpPr>
              <p:spPr bwMode="auto">
                <a:xfrm>
                  <a:off x="840"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7" name="Oval 226"/>
                <p:cNvSpPr>
                  <a:spLocks noChangeArrowheads="1"/>
                </p:cNvSpPr>
                <p:nvPr/>
              </p:nvSpPr>
              <p:spPr bwMode="auto">
                <a:xfrm>
                  <a:off x="560"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8" name="Oval 227"/>
                <p:cNvSpPr>
                  <a:spLocks noChangeArrowheads="1"/>
                </p:cNvSpPr>
                <p:nvPr/>
              </p:nvSpPr>
              <p:spPr bwMode="auto">
                <a:xfrm>
                  <a:off x="700" y="13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9" name="Oval 228"/>
                <p:cNvSpPr>
                  <a:spLocks noChangeArrowheads="1"/>
                </p:cNvSpPr>
                <p:nvPr/>
              </p:nvSpPr>
              <p:spPr bwMode="auto">
                <a:xfrm>
                  <a:off x="56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0" name="Oval 229"/>
                <p:cNvSpPr>
                  <a:spLocks noChangeArrowheads="1"/>
                </p:cNvSpPr>
                <p:nvPr/>
              </p:nvSpPr>
              <p:spPr bwMode="auto">
                <a:xfrm>
                  <a:off x="665"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1" name="Oval 230"/>
                <p:cNvSpPr>
                  <a:spLocks noChangeArrowheads="1"/>
                </p:cNvSpPr>
                <p:nvPr/>
              </p:nvSpPr>
              <p:spPr bwMode="auto">
                <a:xfrm>
                  <a:off x="665"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2" name="Oval 231"/>
                <p:cNvSpPr>
                  <a:spLocks noChangeArrowheads="1"/>
                </p:cNvSpPr>
                <p:nvPr/>
              </p:nvSpPr>
              <p:spPr bwMode="auto">
                <a:xfrm>
                  <a:off x="700" y="13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3" name="Oval 232"/>
                <p:cNvSpPr>
                  <a:spLocks noChangeArrowheads="1"/>
                </p:cNvSpPr>
                <p:nvPr/>
              </p:nvSpPr>
              <p:spPr bwMode="auto">
                <a:xfrm>
                  <a:off x="840" y="151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4" name="Oval 233"/>
                <p:cNvSpPr>
                  <a:spLocks noChangeArrowheads="1"/>
                </p:cNvSpPr>
                <p:nvPr/>
              </p:nvSpPr>
              <p:spPr bwMode="auto">
                <a:xfrm>
                  <a:off x="700"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5" name="Oval 234"/>
                <p:cNvSpPr>
                  <a:spLocks noChangeArrowheads="1"/>
                </p:cNvSpPr>
                <p:nvPr/>
              </p:nvSpPr>
              <p:spPr bwMode="auto">
                <a:xfrm>
                  <a:off x="805" y="13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6" name="Oval 235"/>
                <p:cNvSpPr>
                  <a:spLocks noChangeArrowheads="1"/>
                </p:cNvSpPr>
                <p:nvPr/>
              </p:nvSpPr>
              <p:spPr bwMode="auto">
                <a:xfrm>
                  <a:off x="805"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7" name="Oval 236"/>
                <p:cNvSpPr>
                  <a:spLocks noChangeArrowheads="1"/>
                </p:cNvSpPr>
                <p:nvPr/>
              </p:nvSpPr>
              <p:spPr bwMode="auto">
                <a:xfrm>
                  <a:off x="896"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8" name="Oval 237"/>
                <p:cNvSpPr>
                  <a:spLocks noChangeArrowheads="1"/>
                </p:cNvSpPr>
                <p:nvPr/>
              </p:nvSpPr>
              <p:spPr bwMode="auto">
                <a:xfrm>
                  <a:off x="1001" y="150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9" name="Oval 238"/>
                <p:cNvSpPr>
                  <a:spLocks noChangeArrowheads="1"/>
                </p:cNvSpPr>
                <p:nvPr/>
              </p:nvSpPr>
              <p:spPr bwMode="auto">
                <a:xfrm>
                  <a:off x="924" y="152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0" name="Oval 239"/>
                <p:cNvSpPr>
                  <a:spLocks noChangeArrowheads="1"/>
                </p:cNvSpPr>
                <p:nvPr/>
              </p:nvSpPr>
              <p:spPr bwMode="auto">
                <a:xfrm>
                  <a:off x="1001"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1" name="Oval 240"/>
                <p:cNvSpPr>
                  <a:spLocks noChangeArrowheads="1"/>
                </p:cNvSpPr>
                <p:nvPr/>
              </p:nvSpPr>
              <p:spPr bwMode="auto">
                <a:xfrm>
                  <a:off x="1022" y="15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2" name="Oval 241"/>
                <p:cNvSpPr>
                  <a:spLocks noChangeArrowheads="1"/>
                </p:cNvSpPr>
                <p:nvPr/>
              </p:nvSpPr>
              <p:spPr bwMode="auto">
                <a:xfrm>
                  <a:off x="770" y="134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3" name="Oval 242"/>
                <p:cNvSpPr>
                  <a:spLocks noChangeArrowheads="1"/>
                </p:cNvSpPr>
                <p:nvPr/>
              </p:nvSpPr>
              <p:spPr bwMode="auto">
                <a:xfrm>
                  <a:off x="910"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4" name="Oval 243"/>
                <p:cNvSpPr>
                  <a:spLocks noChangeArrowheads="1"/>
                </p:cNvSpPr>
                <p:nvPr/>
              </p:nvSpPr>
              <p:spPr bwMode="auto">
                <a:xfrm>
                  <a:off x="770" y="142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5" name="Oval 244"/>
                <p:cNvSpPr>
                  <a:spLocks noChangeArrowheads="1"/>
                </p:cNvSpPr>
                <p:nvPr/>
              </p:nvSpPr>
              <p:spPr bwMode="auto">
                <a:xfrm>
                  <a:off x="875" y="134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6" name="Oval 245"/>
                <p:cNvSpPr>
                  <a:spLocks noChangeArrowheads="1"/>
                </p:cNvSpPr>
                <p:nvPr/>
              </p:nvSpPr>
              <p:spPr bwMode="auto">
                <a:xfrm>
                  <a:off x="875" y="142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7" name="Oval 246"/>
                <p:cNvSpPr>
                  <a:spLocks noChangeArrowheads="1"/>
                </p:cNvSpPr>
                <p:nvPr/>
              </p:nvSpPr>
              <p:spPr bwMode="auto">
                <a:xfrm>
                  <a:off x="535" y="1410"/>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8" name="Oval 247"/>
                <p:cNvSpPr>
                  <a:spLocks noChangeArrowheads="1"/>
                </p:cNvSpPr>
                <p:nvPr/>
              </p:nvSpPr>
              <p:spPr bwMode="auto">
                <a:xfrm>
                  <a:off x="675" y="1537"/>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9" name="Oval 248"/>
                <p:cNvSpPr>
                  <a:spLocks noChangeArrowheads="1"/>
                </p:cNvSpPr>
                <p:nvPr/>
              </p:nvSpPr>
              <p:spPr bwMode="auto">
                <a:xfrm>
                  <a:off x="535" y="1493"/>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0" name="Oval 249"/>
                <p:cNvSpPr>
                  <a:spLocks noChangeArrowheads="1"/>
                </p:cNvSpPr>
                <p:nvPr/>
              </p:nvSpPr>
              <p:spPr bwMode="auto">
                <a:xfrm>
                  <a:off x="639" y="141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1" name="Oval 250"/>
                <p:cNvSpPr>
                  <a:spLocks noChangeArrowheads="1"/>
                </p:cNvSpPr>
                <p:nvPr/>
              </p:nvSpPr>
              <p:spPr bwMode="auto">
                <a:xfrm>
                  <a:off x="639" y="149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2" name="Oval 251"/>
                <p:cNvSpPr>
                  <a:spLocks noChangeArrowheads="1"/>
                </p:cNvSpPr>
                <p:nvPr/>
              </p:nvSpPr>
              <p:spPr bwMode="auto">
                <a:xfrm>
                  <a:off x="630"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3" name="Oval 252"/>
                <p:cNvSpPr>
                  <a:spLocks noChangeArrowheads="1"/>
                </p:cNvSpPr>
                <p:nvPr/>
              </p:nvSpPr>
              <p:spPr bwMode="auto">
                <a:xfrm>
                  <a:off x="77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4" name="Oval 253"/>
                <p:cNvSpPr>
                  <a:spLocks noChangeArrowheads="1"/>
                </p:cNvSpPr>
                <p:nvPr/>
              </p:nvSpPr>
              <p:spPr bwMode="auto">
                <a:xfrm>
                  <a:off x="63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5" name="Oval 254"/>
                <p:cNvSpPr>
                  <a:spLocks noChangeArrowheads="1"/>
                </p:cNvSpPr>
                <p:nvPr/>
              </p:nvSpPr>
              <p:spPr bwMode="auto">
                <a:xfrm>
                  <a:off x="73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6" name="Oval 255"/>
                <p:cNvSpPr>
                  <a:spLocks noChangeArrowheads="1"/>
                </p:cNvSpPr>
                <p:nvPr/>
              </p:nvSpPr>
              <p:spPr bwMode="auto">
                <a:xfrm>
                  <a:off x="73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7" name="Oval 256"/>
                <p:cNvSpPr>
                  <a:spLocks noChangeArrowheads="1"/>
                </p:cNvSpPr>
                <p:nvPr/>
              </p:nvSpPr>
              <p:spPr bwMode="auto">
                <a:xfrm>
                  <a:off x="73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8" name="Oval 257"/>
                <p:cNvSpPr>
                  <a:spLocks noChangeArrowheads="1"/>
                </p:cNvSpPr>
                <p:nvPr/>
              </p:nvSpPr>
              <p:spPr bwMode="auto">
                <a:xfrm>
                  <a:off x="875"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9" name="Oval 258"/>
                <p:cNvSpPr>
                  <a:spLocks noChangeArrowheads="1"/>
                </p:cNvSpPr>
                <p:nvPr/>
              </p:nvSpPr>
              <p:spPr bwMode="auto">
                <a:xfrm>
                  <a:off x="73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0" name="Oval 259"/>
                <p:cNvSpPr>
                  <a:spLocks noChangeArrowheads="1"/>
                </p:cNvSpPr>
                <p:nvPr/>
              </p:nvSpPr>
              <p:spPr bwMode="auto">
                <a:xfrm>
                  <a:off x="84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1" name="Oval 260"/>
                <p:cNvSpPr>
                  <a:spLocks noChangeArrowheads="1"/>
                </p:cNvSpPr>
                <p:nvPr/>
              </p:nvSpPr>
              <p:spPr bwMode="auto">
                <a:xfrm>
                  <a:off x="84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2" name="Oval 261"/>
                <p:cNvSpPr>
                  <a:spLocks noChangeArrowheads="1"/>
                </p:cNvSpPr>
                <p:nvPr/>
              </p:nvSpPr>
              <p:spPr bwMode="auto">
                <a:xfrm>
                  <a:off x="840" y="9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3" name="Oval 262"/>
                <p:cNvSpPr>
                  <a:spLocks noChangeArrowheads="1"/>
                </p:cNvSpPr>
                <p:nvPr/>
              </p:nvSpPr>
              <p:spPr bwMode="auto">
                <a:xfrm>
                  <a:off x="1008" y="110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4" name="Oval 263"/>
                <p:cNvSpPr>
                  <a:spLocks noChangeArrowheads="1"/>
                </p:cNvSpPr>
                <p:nvPr/>
              </p:nvSpPr>
              <p:spPr bwMode="auto">
                <a:xfrm>
                  <a:off x="840" y="10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5" name="Oval 264"/>
                <p:cNvSpPr>
                  <a:spLocks noChangeArrowheads="1"/>
                </p:cNvSpPr>
                <p:nvPr/>
              </p:nvSpPr>
              <p:spPr bwMode="auto">
                <a:xfrm>
                  <a:off x="987" y="100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6" name="Oval 265"/>
                <p:cNvSpPr>
                  <a:spLocks noChangeArrowheads="1"/>
                </p:cNvSpPr>
                <p:nvPr/>
              </p:nvSpPr>
              <p:spPr bwMode="auto">
                <a:xfrm>
                  <a:off x="945" y="10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7" name="Oval 266"/>
                <p:cNvSpPr>
                  <a:spLocks noChangeArrowheads="1"/>
                </p:cNvSpPr>
                <p:nvPr/>
              </p:nvSpPr>
              <p:spPr bwMode="auto">
                <a:xfrm>
                  <a:off x="94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8" name="Oval 267"/>
                <p:cNvSpPr>
                  <a:spLocks noChangeArrowheads="1"/>
                </p:cNvSpPr>
                <p:nvPr/>
              </p:nvSpPr>
              <p:spPr bwMode="auto">
                <a:xfrm>
                  <a:off x="108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9" name="Oval 268"/>
                <p:cNvSpPr>
                  <a:spLocks noChangeArrowheads="1"/>
                </p:cNvSpPr>
                <p:nvPr/>
              </p:nvSpPr>
              <p:spPr bwMode="auto">
                <a:xfrm>
                  <a:off x="94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0" name="Oval 269"/>
                <p:cNvSpPr>
                  <a:spLocks noChangeArrowheads="1"/>
                </p:cNvSpPr>
                <p:nvPr/>
              </p:nvSpPr>
              <p:spPr bwMode="auto">
                <a:xfrm>
                  <a:off x="105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1" name="Oval 270"/>
                <p:cNvSpPr>
                  <a:spLocks noChangeArrowheads="1"/>
                </p:cNvSpPr>
                <p:nvPr/>
              </p:nvSpPr>
              <p:spPr bwMode="auto">
                <a:xfrm>
                  <a:off x="105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2" name="Oval 271"/>
                <p:cNvSpPr>
                  <a:spLocks noChangeArrowheads="1"/>
                </p:cNvSpPr>
                <p:nvPr/>
              </p:nvSpPr>
              <p:spPr bwMode="auto">
                <a:xfrm>
                  <a:off x="77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3" name="Oval 272"/>
                <p:cNvSpPr>
                  <a:spLocks noChangeArrowheads="1"/>
                </p:cNvSpPr>
                <p:nvPr/>
              </p:nvSpPr>
              <p:spPr bwMode="auto">
                <a:xfrm>
                  <a:off x="910" y="122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4" name="Oval 273"/>
                <p:cNvSpPr>
                  <a:spLocks noChangeArrowheads="1"/>
                </p:cNvSpPr>
                <p:nvPr/>
              </p:nvSpPr>
              <p:spPr bwMode="auto">
                <a:xfrm>
                  <a:off x="770"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5" name="Oval 274"/>
                <p:cNvSpPr>
                  <a:spLocks noChangeArrowheads="1"/>
                </p:cNvSpPr>
                <p:nvPr/>
              </p:nvSpPr>
              <p:spPr bwMode="auto">
                <a:xfrm>
                  <a:off x="875"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6" name="Oval 275"/>
                <p:cNvSpPr>
                  <a:spLocks noChangeArrowheads="1"/>
                </p:cNvSpPr>
                <p:nvPr/>
              </p:nvSpPr>
              <p:spPr bwMode="auto">
                <a:xfrm>
                  <a:off x="87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7" name="Oval 276"/>
                <p:cNvSpPr>
                  <a:spLocks noChangeArrowheads="1"/>
                </p:cNvSpPr>
                <p:nvPr/>
              </p:nvSpPr>
              <p:spPr bwMode="auto">
                <a:xfrm>
                  <a:off x="910" y="122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8" name="Oval 277"/>
                <p:cNvSpPr>
                  <a:spLocks noChangeArrowheads="1"/>
                </p:cNvSpPr>
                <p:nvPr/>
              </p:nvSpPr>
              <p:spPr bwMode="auto">
                <a:xfrm>
                  <a:off x="1316"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9" name="Oval 278"/>
                <p:cNvSpPr>
                  <a:spLocks noChangeArrowheads="1"/>
                </p:cNvSpPr>
                <p:nvPr/>
              </p:nvSpPr>
              <p:spPr bwMode="auto">
                <a:xfrm>
                  <a:off x="1736" y="111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0" name="Oval 279"/>
                <p:cNvSpPr>
                  <a:spLocks noChangeArrowheads="1"/>
                </p:cNvSpPr>
                <p:nvPr/>
              </p:nvSpPr>
              <p:spPr bwMode="auto">
                <a:xfrm>
                  <a:off x="1015" y="122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1" name="Oval 280"/>
                <p:cNvSpPr>
                  <a:spLocks noChangeArrowheads="1"/>
                </p:cNvSpPr>
                <p:nvPr/>
              </p:nvSpPr>
              <p:spPr bwMode="auto">
                <a:xfrm>
                  <a:off x="1015" y="13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2" name="Oval 281"/>
                <p:cNvSpPr>
                  <a:spLocks noChangeArrowheads="1"/>
                </p:cNvSpPr>
                <p:nvPr/>
              </p:nvSpPr>
              <p:spPr bwMode="auto">
                <a:xfrm>
                  <a:off x="581" y="10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3" name="Oval 282"/>
                <p:cNvSpPr>
                  <a:spLocks noChangeArrowheads="1"/>
                </p:cNvSpPr>
                <p:nvPr/>
              </p:nvSpPr>
              <p:spPr bwMode="auto">
                <a:xfrm>
                  <a:off x="721" y="114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4" name="Oval 283"/>
                <p:cNvSpPr>
                  <a:spLocks noChangeArrowheads="1"/>
                </p:cNvSpPr>
                <p:nvPr/>
              </p:nvSpPr>
              <p:spPr bwMode="auto">
                <a:xfrm>
                  <a:off x="581" y="110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5" name="Oval 284"/>
                <p:cNvSpPr>
                  <a:spLocks noChangeArrowheads="1"/>
                </p:cNvSpPr>
                <p:nvPr/>
              </p:nvSpPr>
              <p:spPr bwMode="auto">
                <a:xfrm>
                  <a:off x="686" y="10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6" name="Oval 285"/>
                <p:cNvSpPr>
                  <a:spLocks noChangeArrowheads="1"/>
                </p:cNvSpPr>
                <p:nvPr/>
              </p:nvSpPr>
              <p:spPr bwMode="auto">
                <a:xfrm>
                  <a:off x="686" y="110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7" name="Oval 286"/>
                <p:cNvSpPr>
                  <a:spLocks noChangeArrowheads="1"/>
                </p:cNvSpPr>
                <p:nvPr/>
              </p:nvSpPr>
              <p:spPr bwMode="auto">
                <a:xfrm>
                  <a:off x="980" y="117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8" name="Oval 287"/>
                <p:cNvSpPr>
                  <a:spLocks noChangeArrowheads="1"/>
                </p:cNvSpPr>
                <p:nvPr/>
              </p:nvSpPr>
              <p:spPr bwMode="auto">
                <a:xfrm>
                  <a:off x="112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9" name="Oval 288"/>
                <p:cNvSpPr>
                  <a:spLocks noChangeArrowheads="1"/>
                </p:cNvSpPr>
                <p:nvPr/>
              </p:nvSpPr>
              <p:spPr bwMode="auto">
                <a:xfrm>
                  <a:off x="980"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0" name="Oval 289"/>
                <p:cNvSpPr>
                  <a:spLocks noChangeArrowheads="1"/>
                </p:cNvSpPr>
                <p:nvPr/>
              </p:nvSpPr>
              <p:spPr bwMode="auto">
                <a:xfrm>
                  <a:off x="1085" y="117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1" name="Oval 290"/>
                <p:cNvSpPr>
                  <a:spLocks noChangeArrowheads="1"/>
                </p:cNvSpPr>
                <p:nvPr/>
              </p:nvSpPr>
              <p:spPr bwMode="auto">
                <a:xfrm>
                  <a:off x="1085"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2" name="Oval 291"/>
                <p:cNvSpPr>
                  <a:spLocks noChangeArrowheads="1"/>
                </p:cNvSpPr>
                <p:nvPr/>
              </p:nvSpPr>
              <p:spPr bwMode="auto">
                <a:xfrm>
                  <a:off x="630"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3" name="Oval 292"/>
                <p:cNvSpPr>
                  <a:spLocks noChangeArrowheads="1"/>
                </p:cNvSpPr>
                <p:nvPr/>
              </p:nvSpPr>
              <p:spPr bwMode="auto">
                <a:xfrm>
                  <a:off x="77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4" name="Oval 293"/>
                <p:cNvSpPr>
                  <a:spLocks noChangeArrowheads="1"/>
                </p:cNvSpPr>
                <p:nvPr/>
              </p:nvSpPr>
              <p:spPr bwMode="auto">
                <a:xfrm>
                  <a:off x="63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5" name="Oval 294"/>
                <p:cNvSpPr>
                  <a:spLocks noChangeArrowheads="1"/>
                </p:cNvSpPr>
                <p:nvPr/>
              </p:nvSpPr>
              <p:spPr bwMode="auto">
                <a:xfrm>
                  <a:off x="73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6" name="Oval 295"/>
                <p:cNvSpPr>
                  <a:spLocks noChangeArrowheads="1"/>
                </p:cNvSpPr>
                <p:nvPr/>
              </p:nvSpPr>
              <p:spPr bwMode="auto">
                <a:xfrm>
                  <a:off x="73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5" name="Text Box 296"/>
              <p:cNvSpPr txBox="1">
                <a:spLocks noChangeArrowheads="1"/>
              </p:cNvSpPr>
              <p:nvPr/>
            </p:nvSpPr>
            <p:spPr bwMode="auto">
              <a:xfrm>
                <a:off x="1156" y="0"/>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至分离器</a:t>
                </a:r>
              </a:p>
            </p:txBody>
          </p:sp>
          <p:sp>
            <p:nvSpPr>
              <p:cNvPr id="16" name="Text Box 297"/>
              <p:cNvSpPr txBox="1">
                <a:spLocks noChangeArrowheads="1"/>
              </p:cNvSpPr>
              <p:nvPr/>
            </p:nvSpPr>
            <p:spPr bwMode="auto">
              <a:xfrm>
                <a:off x="1518" y="1229"/>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出料</a:t>
                </a:r>
              </a:p>
            </p:txBody>
          </p:sp>
          <p:sp>
            <p:nvSpPr>
              <p:cNvPr id="17" name="Text Box 298"/>
              <p:cNvSpPr txBox="1">
                <a:spLocks noChangeArrowheads="1"/>
              </p:cNvSpPr>
              <p:nvPr/>
            </p:nvSpPr>
            <p:spPr bwMode="auto">
              <a:xfrm>
                <a:off x="1110" y="2181"/>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热空气</a:t>
                </a:r>
              </a:p>
            </p:txBody>
          </p:sp>
          <p:sp>
            <p:nvSpPr>
              <p:cNvPr id="18" name="Line 299"/>
              <p:cNvSpPr>
                <a:spLocks noChangeShapeType="1"/>
              </p:cNvSpPr>
              <p:nvPr/>
            </p:nvSpPr>
            <p:spPr bwMode="auto">
              <a:xfrm>
                <a:off x="1382" y="1501"/>
                <a:ext cx="409" cy="363"/>
              </a:xfrm>
              <a:prstGeom prst="line">
                <a:avLst/>
              </a:prstGeom>
              <a:noFill/>
              <a:ln w="11176"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300"/>
              <p:cNvSpPr txBox="1">
                <a:spLocks noChangeArrowheads="1"/>
              </p:cNvSpPr>
              <p:nvPr/>
            </p:nvSpPr>
            <p:spPr bwMode="auto">
              <a:xfrm>
                <a:off x="1609" y="1864"/>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分布盘</a:t>
                </a:r>
              </a:p>
            </p:txBody>
          </p:sp>
        </p:grpSp>
      </p:grpSp>
    </p:spTree>
    <p:extLst>
      <p:ext uri="{BB962C8B-B14F-4D97-AF65-F5344CB8AC3E}">
        <p14:creationId xmlns:p14="http://schemas.microsoft.com/office/powerpoint/2010/main" val="9746533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0" name="对角圆角矩形 9"/>
          <p:cNvSpPr/>
          <p:nvPr/>
        </p:nvSpPr>
        <p:spPr>
          <a:xfrm>
            <a:off x="0" y="0"/>
            <a:ext cx="588676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3.</a:t>
            </a:r>
            <a:r>
              <a:rPr lang="zh-CN" altLang="en-US" sz="2800" dirty="0">
                <a:solidFill>
                  <a:schemeClr val="tx1"/>
                </a:solidFill>
                <a:effectLst>
                  <a:outerShdw blurRad="38100" dist="38100" dir="2700000" algn="tl">
                    <a:srgbClr val="C0C0C0"/>
                  </a:outerShdw>
                </a:effectLst>
                <a:latin typeface="楷体" panose="02010609060101010101" pitchFamily="49" charset="-122"/>
                <a:ea typeface="楷体" panose="02010609060101010101" pitchFamily="49" charset="-122"/>
              </a:rPr>
              <a:t>流化床干燥器（沸腾床干燥器） </a:t>
            </a:r>
            <a:endPar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grpSp>
        <p:nvGrpSpPr>
          <p:cNvPr id="8" name="Group 4"/>
          <p:cNvGrpSpPr>
            <a:grpSpLocks/>
          </p:cNvGrpSpPr>
          <p:nvPr/>
        </p:nvGrpSpPr>
        <p:grpSpPr bwMode="auto">
          <a:xfrm>
            <a:off x="323528" y="1340768"/>
            <a:ext cx="3995737" cy="4486275"/>
            <a:chOff x="0" y="0"/>
            <a:chExt cx="2517" cy="2826"/>
          </a:xfrm>
        </p:grpSpPr>
        <p:sp>
          <p:nvSpPr>
            <p:cNvPr id="11" name="Text Box 5"/>
            <p:cNvSpPr txBox="1">
              <a:spLocks noChangeArrowheads="1"/>
            </p:cNvSpPr>
            <p:nvPr/>
          </p:nvSpPr>
          <p:spPr bwMode="auto">
            <a:xfrm>
              <a:off x="0" y="1047"/>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加料</a:t>
              </a:r>
            </a:p>
          </p:txBody>
        </p:sp>
        <p:grpSp>
          <p:nvGrpSpPr>
            <p:cNvPr id="12" name="Group 6"/>
            <p:cNvGrpSpPr>
              <a:grpSpLocks/>
            </p:cNvGrpSpPr>
            <p:nvPr/>
          </p:nvGrpSpPr>
          <p:grpSpPr bwMode="auto">
            <a:xfrm>
              <a:off x="69" y="0"/>
              <a:ext cx="2448" cy="2826"/>
              <a:chOff x="0" y="0"/>
              <a:chExt cx="2448" cy="2826"/>
            </a:xfrm>
          </p:grpSpPr>
          <p:sp>
            <p:nvSpPr>
              <p:cNvPr id="13" name="Text Box 7"/>
              <p:cNvSpPr txBox="1">
                <a:spLocks noChangeArrowheads="1"/>
              </p:cNvSpPr>
              <p:nvPr/>
            </p:nvSpPr>
            <p:spPr bwMode="auto">
              <a:xfrm>
                <a:off x="0" y="2538"/>
                <a:ext cx="24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0">
                    <a:solidFill>
                      <a:schemeClr val="tx1"/>
                    </a:solidFill>
                    <a:effectLst/>
                    <a:latin typeface="Times New Roman" panose="02020603050405020304" pitchFamily="18" charset="0"/>
                    <a:ea typeface="宋体" panose="02010600030101010101" pitchFamily="2" charset="-122"/>
                  </a:rPr>
                  <a:t>    </a:t>
                </a:r>
                <a:r>
                  <a:rPr lang="zh-CN" altLang="en-US" sz="2400">
                    <a:solidFill>
                      <a:srgbClr val="FF0000"/>
                    </a:solidFill>
                    <a:effectLst>
                      <a:outerShdw blurRad="38100" dist="38100" dir="2700000" algn="tl">
                        <a:srgbClr val="C0C0C0"/>
                      </a:outerShdw>
                    </a:effectLst>
                    <a:latin typeface="楷体_GB2312" pitchFamily="49" charset="-122"/>
                  </a:rPr>
                  <a:t>单层圆筒沸腾床干燥器 </a:t>
                </a:r>
              </a:p>
            </p:txBody>
          </p:sp>
          <p:grpSp>
            <p:nvGrpSpPr>
              <p:cNvPr id="14" name="Group 8"/>
              <p:cNvGrpSpPr>
                <a:grpSpLocks/>
              </p:cNvGrpSpPr>
              <p:nvPr/>
            </p:nvGrpSpPr>
            <p:grpSpPr bwMode="auto">
              <a:xfrm>
                <a:off x="519" y="191"/>
                <a:ext cx="1431" cy="2115"/>
                <a:chOff x="0" y="0"/>
                <a:chExt cx="2125" cy="2608"/>
              </a:xfrm>
            </p:grpSpPr>
            <p:sp>
              <p:nvSpPr>
                <p:cNvPr id="20" name="Rectangle 9"/>
                <p:cNvSpPr>
                  <a:spLocks noChangeArrowheads="1"/>
                </p:cNvSpPr>
                <p:nvPr/>
              </p:nvSpPr>
              <p:spPr bwMode="auto">
                <a:xfrm>
                  <a:off x="161" y="1175"/>
                  <a:ext cx="375" cy="153"/>
                </a:xfrm>
                <a:prstGeom prst="rect">
                  <a:avLst/>
                </a:prstGeom>
                <a:gradFill rotWithShape="0">
                  <a:gsLst>
                    <a:gs pos="0">
                      <a:srgbClr val="FFFFFF">
                        <a:gamma/>
                        <a:shade val="60784"/>
                        <a:invGamma/>
                      </a:srgbClr>
                    </a:gs>
                    <a:gs pos="50000">
                      <a:srgbClr val="FFFFFF"/>
                    </a:gs>
                    <a:gs pos="100000">
                      <a:srgbClr val="FFFFFF">
                        <a:gamma/>
                        <a:shade val="60784"/>
                        <a:invGamma/>
                      </a:srgbClr>
                    </a:gs>
                  </a:gsLst>
                  <a:lin ang="5400000" scaled="1"/>
                </a:gradFill>
                <a:ln w="9525" cmpd="sng">
                  <a:solidFill>
                    <a:srgbClr val="000000"/>
                  </a:solidFill>
                  <a:miter lim="800000"/>
                  <a:headEnd/>
                  <a:tailEnd/>
                </a:ln>
              </p:spPr>
              <p:txBody>
                <a:bodyPr/>
                <a:lstStyle/>
                <a:p>
                  <a:endParaRPr lang="zh-CN" altLang="en-US"/>
                </a:p>
              </p:txBody>
            </p:sp>
            <p:sp>
              <p:nvSpPr>
                <p:cNvPr id="21" name="Rectangle 10"/>
                <p:cNvSpPr>
                  <a:spLocks noChangeArrowheads="1"/>
                </p:cNvSpPr>
                <p:nvPr/>
              </p:nvSpPr>
              <p:spPr bwMode="auto">
                <a:xfrm>
                  <a:off x="518" y="636"/>
                  <a:ext cx="945" cy="1251"/>
                </a:xfrm>
                <a:prstGeom prst="rect">
                  <a:avLst/>
                </a:pr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miter lim="800000"/>
                  <a:headEnd/>
                  <a:tailEnd/>
                </a:ln>
              </p:spPr>
              <p:txBody>
                <a:bodyPr/>
                <a:lstStyle/>
                <a:p>
                  <a:endParaRPr lang="zh-CN" altLang="en-US"/>
                </a:p>
              </p:txBody>
            </p:sp>
            <p:sp>
              <p:nvSpPr>
                <p:cNvPr id="22" name="未知"/>
                <p:cNvSpPr>
                  <a:spLocks/>
                </p:cNvSpPr>
                <p:nvPr/>
              </p:nvSpPr>
              <p:spPr bwMode="auto">
                <a:xfrm>
                  <a:off x="518" y="419"/>
                  <a:ext cx="945" cy="218"/>
                </a:xfrm>
                <a:custGeom>
                  <a:avLst/>
                  <a:gdLst>
                    <a:gd name="T0" fmla="*/ 0 w 1440"/>
                    <a:gd name="T1" fmla="*/ 458 h 458"/>
                    <a:gd name="T2" fmla="*/ 1440 w 1440"/>
                    <a:gd name="T3" fmla="*/ 458 h 458"/>
                    <a:gd name="T4" fmla="*/ 868 w 1440"/>
                    <a:gd name="T5" fmla="*/ 2 h 458"/>
                    <a:gd name="T6" fmla="*/ 548 w 1440"/>
                    <a:gd name="T7" fmla="*/ 0 h 458"/>
                    <a:gd name="T8" fmla="*/ 0 w 1440"/>
                    <a:gd name="T9" fmla="*/ 458 h 458"/>
                  </a:gdLst>
                  <a:ahLst/>
                  <a:cxnLst>
                    <a:cxn ang="0">
                      <a:pos x="T0" y="T1"/>
                    </a:cxn>
                    <a:cxn ang="0">
                      <a:pos x="T2" y="T3"/>
                    </a:cxn>
                    <a:cxn ang="0">
                      <a:pos x="T4" y="T5"/>
                    </a:cxn>
                    <a:cxn ang="0">
                      <a:pos x="T6" y="T7"/>
                    </a:cxn>
                    <a:cxn ang="0">
                      <a:pos x="T8" y="T9"/>
                    </a:cxn>
                  </a:cxnLst>
                  <a:rect l="0" t="0" r="r" b="b"/>
                  <a:pathLst>
                    <a:path w="1440" h="458">
                      <a:moveTo>
                        <a:pt x="0" y="458"/>
                      </a:moveTo>
                      <a:lnTo>
                        <a:pt x="1440" y="458"/>
                      </a:lnTo>
                      <a:lnTo>
                        <a:pt x="868" y="2"/>
                      </a:lnTo>
                      <a:lnTo>
                        <a:pt x="548" y="0"/>
                      </a:lnTo>
                      <a:lnTo>
                        <a:pt x="0" y="458"/>
                      </a:lnTo>
                      <a:close/>
                    </a:path>
                  </a:pathLst>
                </a:cu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round/>
                  <a:headEnd/>
                  <a:tailEnd/>
                </a:ln>
              </p:spPr>
              <p:txBody>
                <a:bodyPr/>
                <a:lstStyle/>
                <a:p>
                  <a:endParaRPr lang="zh-CN" altLang="en-US"/>
                </a:p>
              </p:txBody>
            </p:sp>
            <p:sp>
              <p:nvSpPr>
                <p:cNvPr id="23" name="未知"/>
                <p:cNvSpPr>
                  <a:spLocks/>
                </p:cNvSpPr>
                <p:nvPr/>
              </p:nvSpPr>
              <p:spPr bwMode="auto">
                <a:xfrm flipV="1">
                  <a:off x="518" y="1884"/>
                  <a:ext cx="945" cy="187"/>
                </a:xfrm>
                <a:custGeom>
                  <a:avLst/>
                  <a:gdLst>
                    <a:gd name="T0" fmla="*/ 0 w 1440"/>
                    <a:gd name="T1" fmla="*/ 458 h 458"/>
                    <a:gd name="T2" fmla="*/ 1440 w 1440"/>
                    <a:gd name="T3" fmla="*/ 458 h 458"/>
                    <a:gd name="T4" fmla="*/ 868 w 1440"/>
                    <a:gd name="T5" fmla="*/ 2 h 458"/>
                    <a:gd name="T6" fmla="*/ 548 w 1440"/>
                    <a:gd name="T7" fmla="*/ 0 h 458"/>
                    <a:gd name="T8" fmla="*/ 0 w 1440"/>
                    <a:gd name="T9" fmla="*/ 458 h 458"/>
                  </a:gdLst>
                  <a:ahLst/>
                  <a:cxnLst>
                    <a:cxn ang="0">
                      <a:pos x="T0" y="T1"/>
                    </a:cxn>
                    <a:cxn ang="0">
                      <a:pos x="T2" y="T3"/>
                    </a:cxn>
                    <a:cxn ang="0">
                      <a:pos x="T4" y="T5"/>
                    </a:cxn>
                    <a:cxn ang="0">
                      <a:pos x="T6" y="T7"/>
                    </a:cxn>
                    <a:cxn ang="0">
                      <a:pos x="T8" y="T9"/>
                    </a:cxn>
                  </a:cxnLst>
                  <a:rect l="0" t="0" r="r" b="b"/>
                  <a:pathLst>
                    <a:path w="1440" h="458">
                      <a:moveTo>
                        <a:pt x="0" y="458"/>
                      </a:moveTo>
                      <a:lnTo>
                        <a:pt x="1440" y="458"/>
                      </a:lnTo>
                      <a:lnTo>
                        <a:pt x="868" y="2"/>
                      </a:lnTo>
                      <a:lnTo>
                        <a:pt x="548" y="0"/>
                      </a:lnTo>
                      <a:lnTo>
                        <a:pt x="0" y="458"/>
                      </a:lnTo>
                      <a:close/>
                    </a:path>
                  </a:pathLst>
                </a:cu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round/>
                  <a:headEnd/>
                  <a:tailEnd/>
                </a:ln>
              </p:spPr>
              <p:txBody>
                <a:bodyPr/>
                <a:lstStyle/>
                <a:p>
                  <a:endParaRPr lang="zh-CN" altLang="en-US"/>
                </a:p>
              </p:txBody>
            </p:sp>
            <p:sp>
              <p:nvSpPr>
                <p:cNvPr id="24" name="Rectangle 13"/>
                <p:cNvSpPr>
                  <a:spLocks noChangeArrowheads="1"/>
                </p:cNvSpPr>
                <p:nvPr/>
              </p:nvSpPr>
              <p:spPr bwMode="auto">
                <a:xfrm>
                  <a:off x="882" y="2071"/>
                  <a:ext cx="210" cy="273"/>
                </a:xfrm>
                <a:prstGeom prst="rect">
                  <a:avLst/>
                </a:pr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miter lim="800000"/>
                  <a:headEnd/>
                  <a:tailEnd/>
                </a:ln>
              </p:spPr>
              <p:txBody>
                <a:bodyPr/>
                <a:lstStyle/>
                <a:p>
                  <a:endParaRPr lang="zh-CN" altLang="en-US"/>
                </a:p>
              </p:txBody>
            </p:sp>
            <p:sp>
              <p:nvSpPr>
                <p:cNvPr id="25" name="Rectangle 14"/>
                <p:cNvSpPr>
                  <a:spLocks noChangeArrowheads="1"/>
                </p:cNvSpPr>
                <p:nvPr/>
              </p:nvSpPr>
              <p:spPr bwMode="auto">
                <a:xfrm>
                  <a:off x="882" y="146"/>
                  <a:ext cx="210" cy="273"/>
                </a:xfrm>
                <a:prstGeom prst="rect">
                  <a:avLst/>
                </a:pr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miter lim="800000"/>
                  <a:headEnd/>
                  <a:tailEnd/>
                </a:ln>
              </p:spPr>
              <p:txBody>
                <a:bodyPr/>
                <a:lstStyle/>
                <a:p>
                  <a:endParaRPr lang="zh-CN" altLang="en-US"/>
                </a:p>
              </p:txBody>
            </p:sp>
            <p:sp>
              <p:nvSpPr>
                <p:cNvPr id="26" name="Rectangle 15"/>
                <p:cNvSpPr>
                  <a:spLocks noChangeArrowheads="1"/>
                </p:cNvSpPr>
                <p:nvPr/>
              </p:nvSpPr>
              <p:spPr bwMode="auto">
                <a:xfrm rot="659634">
                  <a:off x="1452" y="1017"/>
                  <a:ext cx="375" cy="121"/>
                </a:xfrm>
                <a:prstGeom prst="rect">
                  <a:avLst/>
                </a:prstGeom>
                <a:gradFill rotWithShape="0">
                  <a:gsLst>
                    <a:gs pos="0">
                      <a:srgbClr val="FFFFFF">
                        <a:gamma/>
                        <a:shade val="69412"/>
                        <a:invGamma/>
                      </a:srgbClr>
                    </a:gs>
                    <a:gs pos="50000">
                      <a:srgbClr val="FFFFFF"/>
                    </a:gs>
                    <a:gs pos="100000">
                      <a:srgbClr val="FFFFFF">
                        <a:gamma/>
                        <a:shade val="69412"/>
                        <a:invGamma/>
                      </a:srgbClr>
                    </a:gs>
                  </a:gsLst>
                  <a:lin ang="5400000" scaled="1"/>
                </a:gradFill>
                <a:ln w="9525" cmpd="sng">
                  <a:solidFill>
                    <a:srgbClr val="000000"/>
                  </a:solidFill>
                  <a:miter lim="800000"/>
                  <a:headEnd/>
                  <a:tailEnd/>
                </a:ln>
              </p:spPr>
              <p:txBody>
                <a:bodyPr/>
                <a:lstStyle/>
                <a:p>
                  <a:endParaRPr lang="zh-CN" altLang="en-US"/>
                </a:p>
              </p:txBody>
            </p:sp>
            <p:sp>
              <p:nvSpPr>
                <p:cNvPr id="27" name="Rectangle 16" descr="浅色竖线"/>
                <p:cNvSpPr>
                  <a:spLocks noChangeArrowheads="1"/>
                </p:cNvSpPr>
                <p:nvPr/>
              </p:nvSpPr>
              <p:spPr bwMode="auto">
                <a:xfrm>
                  <a:off x="518" y="1576"/>
                  <a:ext cx="945" cy="82"/>
                </a:xfrm>
                <a:prstGeom prst="rect">
                  <a:avLst/>
                </a:prstGeom>
                <a:blipFill dpi="0" rotWithShape="0">
                  <a:blip r:embed="rId2"/>
                  <a:srcRect/>
                  <a:tile tx="0" ty="0" sx="100000" sy="100000" flip="none" algn="tl"/>
                </a:blipFill>
                <a:ln w="9525" cmpd="sng">
                  <a:solidFill>
                    <a:srgbClr val="000000"/>
                  </a:solidFill>
                  <a:miter lim="800000"/>
                  <a:headEnd/>
                  <a:tailEnd/>
                </a:ln>
              </p:spPr>
              <p:txBody>
                <a:bodyPr/>
                <a:lstStyle/>
                <a:p>
                  <a:endParaRPr lang="zh-CN" altLang="en-US"/>
                </a:p>
              </p:txBody>
            </p:sp>
            <p:sp>
              <p:nvSpPr>
                <p:cNvPr id="28" name="Oval 17"/>
                <p:cNvSpPr>
                  <a:spLocks noChangeArrowheads="1"/>
                </p:cNvSpPr>
                <p:nvPr/>
              </p:nvSpPr>
              <p:spPr bwMode="auto">
                <a:xfrm>
                  <a:off x="749" y="1065"/>
                  <a:ext cx="47" cy="44"/>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 name="Oval 18"/>
                <p:cNvSpPr>
                  <a:spLocks noChangeArrowheads="1"/>
                </p:cNvSpPr>
                <p:nvPr/>
              </p:nvSpPr>
              <p:spPr bwMode="auto">
                <a:xfrm>
                  <a:off x="1049" y="1003"/>
                  <a:ext cx="47" cy="4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 name="Oval 19"/>
                <p:cNvSpPr>
                  <a:spLocks noChangeArrowheads="1"/>
                </p:cNvSpPr>
                <p:nvPr/>
              </p:nvSpPr>
              <p:spPr bwMode="auto">
                <a:xfrm>
                  <a:off x="899" y="698"/>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1" name="Oval 20"/>
                <p:cNvSpPr>
                  <a:spLocks noChangeArrowheads="1"/>
                </p:cNvSpPr>
                <p:nvPr/>
              </p:nvSpPr>
              <p:spPr bwMode="auto">
                <a:xfrm>
                  <a:off x="999" y="792"/>
                  <a:ext cx="24"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2" name="Oval 21"/>
                <p:cNvSpPr>
                  <a:spLocks noChangeArrowheads="1"/>
                </p:cNvSpPr>
                <p:nvPr/>
              </p:nvSpPr>
              <p:spPr bwMode="auto">
                <a:xfrm>
                  <a:off x="1049" y="698"/>
                  <a:ext cx="23"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3" name="Oval 22"/>
                <p:cNvSpPr>
                  <a:spLocks noChangeArrowheads="1"/>
                </p:cNvSpPr>
                <p:nvPr/>
              </p:nvSpPr>
              <p:spPr bwMode="auto">
                <a:xfrm>
                  <a:off x="973" y="882"/>
                  <a:ext cx="25"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4" name="Oval 23"/>
                <p:cNvSpPr>
                  <a:spLocks noChangeArrowheads="1"/>
                </p:cNvSpPr>
                <p:nvPr/>
              </p:nvSpPr>
              <p:spPr bwMode="auto">
                <a:xfrm>
                  <a:off x="824" y="820"/>
                  <a:ext cx="23"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5" name="Oval 24"/>
                <p:cNvSpPr>
                  <a:spLocks noChangeArrowheads="1"/>
                </p:cNvSpPr>
                <p:nvPr/>
              </p:nvSpPr>
              <p:spPr bwMode="auto">
                <a:xfrm>
                  <a:off x="1034" y="808"/>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6" name="Oval 25"/>
                <p:cNvSpPr>
                  <a:spLocks noChangeArrowheads="1"/>
                </p:cNvSpPr>
                <p:nvPr/>
              </p:nvSpPr>
              <p:spPr bwMode="auto">
                <a:xfrm>
                  <a:off x="1134" y="902"/>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7" name="Oval 26"/>
                <p:cNvSpPr>
                  <a:spLocks noChangeArrowheads="1"/>
                </p:cNvSpPr>
                <p:nvPr/>
              </p:nvSpPr>
              <p:spPr bwMode="auto">
                <a:xfrm>
                  <a:off x="1184" y="808"/>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 name="Oval 27"/>
                <p:cNvSpPr>
                  <a:spLocks noChangeArrowheads="1"/>
                </p:cNvSpPr>
                <p:nvPr/>
              </p:nvSpPr>
              <p:spPr bwMode="auto">
                <a:xfrm>
                  <a:off x="1109" y="991"/>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9" name="Oval 28"/>
                <p:cNvSpPr>
                  <a:spLocks noChangeArrowheads="1"/>
                </p:cNvSpPr>
                <p:nvPr/>
              </p:nvSpPr>
              <p:spPr bwMode="auto">
                <a:xfrm>
                  <a:off x="959" y="930"/>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0" name="Oval 29"/>
                <p:cNvSpPr>
                  <a:spLocks noChangeArrowheads="1"/>
                </p:cNvSpPr>
                <p:nvPr/>
              </p:nvSpPr>
              <p:spPr bwMode="auto">
                <a:xfrm>
                  <a:off x="777" y="753"/>
                  <a:ext cx="23"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1" name="Oval 30"/>
                <p:cNvSpPr>
                  <a:spLocks noChangeArrowheads="1"/>
                </p:cNvSpPr>
                <p:nvPr/>
              </p:nvSpPr>
              <p:spPr bwMode="auto">
                <a:xfrm>
                  <a:off x="876" y="847"/>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2" name="Oval 31"/>
                <p:cNvSpPr>
                  <a:spLocks noChangeArrowheads="1"/>
                </p:cNvSpPr>
                <p:nvPr/>
              </p:nvSpPr>
              <p:spPr bwMode="auto">
                <a:xfrm>
                  <a:off x="927" y="753"/>
                  <a:ext cx="23"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 name="Oval 32"/>
                <p:cNvSpPr>
                  <a:spLocks noChangeArrowheads="1"/>
                </p:cNvSpPr>
                <p:nvPr/>
              </p:nvSpPr>
              <p:spPr bwMode="auto">
                <a:xfrm>
                  <a:off x="851" y="936"/>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 name="Oval 33"/>
                <p:cNvSpPr>
                  <a:spLocks noChangeArrowheads="1"/>
                </p:cNvSpPr>
                <p:nvPr/>
              </p:nvSpPr>
              <p:spPr bwMode="auto">
                <a:xfrm>
                  <a:off x="701" y="875"/>
                  <a:ext cx="23"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 name="Oval 34"/>
                <p:cNvSpPr>
                  <a:spLocks noChangeArrowheads="1"/>
                </p:cNvSpPr>
                <p:nvPr/>
              </p:nvSpPr>
              <p:spPr bwMode="auto">
                <a:xfrm>
                  <a:off x="974" y="250"/>
                  <a:ext cx="24"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 name="Oval 35"/>
                <p:cNvSpPr>
                  <a:spLocks noChangeArrowheads="1"/>
                </p:cNvSpPr>
                <p:nvPr/>
              </p:nvSpPr>
              <p:spPr bwMode="auto">
                <a:xfrm>
                  <a:off x="1000" y="466"/>
                  <a:ext cx="23"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7" name="Oval 36"/>
                <p:cNvSpPr>
                  <a:spLocks noChangeArrowheads="1"/>
                </p:cNvSpPr>
                <p:nvPr/>
              </p:nvSpPr>
              <p:spPr bwMode="auto">
                <a:xfrm>
                  <a:off x="974" y="373"/>
                  <a:ext cx="24" cy="2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8" name="Oval 37"/>
                <p:cNvSpPr>
                  <a:spLocks noChangeArrowheads="1"/>
                </p:cNvSpPr>
                <p:nvPr/>
              </p:nvSpPr>
              <p:spPr bwMode="auto">
                <a:xfrm>
                  <a:off x="974" y="593"/>
                  <a:ext cx="24"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9" name="Oval 38"/>
                <p:cNvSpPr>
                  <a:spLocks noChangeArrowheads="1"/>
                </p:cNvSpPr>
                <p:nvPr/>
              </p:nvSpPr>
              <p:spPr bwMode="auto">
                <a:xfrm>
                  <a:off x="900" y="494"/>
                  <a:ext cx="23" cy="2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0" name="AutoShape 39"/>
                <p:cNvSpPr>
                  <a:spLocks noChangeArrowheads="1"/>
                </p:cNvSpPr>
                <p:nvPr/>
              </p:nvSpPr>
              <p:spPr bwMode="auto">
                <a:xfrm>
                  <a:off x="949" y="2303"/>
                  <a:ext cx="75" cy="305"/>
                </a:xfrm>
                <a:prstGeom prst="upArrow">
                  <a:avLst>
                    <a:gd name="adj1" fmla="val 50000"/>
                    <a:gd name="adj2" fmla="val 101667"/>
                  </a:avLst>
                </a:prstGeom>
                <a:solidFill>
                  <a:srgbClr val="99CCFF"/>
                </a:solidFill>
                <a:ln w="9525" cmpd="sng">
                  <a:solidFill>
                    <a:srgbClr val="00CCFF"/>
                  </a:solidFill>
                  <a:miter lim="800000"/>
                  <a:headEnd/>
                  <a:tailEnd/>
                </a:ln>
              </p:spPr>
              <p:txBody>
                <a:bodyPr/>
                <a:lstStyle/>
                <a:p>
                  <a:endParaRPr lang="zh-CN" altLang="en-US"/>
                </a:p>
              </p:txBody>
            </p:sp>
            <p:sp>
              <p:nvSpPr>
                <p:cNvPr id="51" name="AutoShape 40"/>
                <p:cNvSpPr>
                  <a:spLocks noChangeArrowheads="1"/>
                </p:cNvSpPr>
                <p:nvPr/>
              </p:nvSpPr>
              <p:spPr bwMode="auto">
                <a:xfrm>
                  <a:off x="941" y="0"/>
                  <a:ext cx="74" cy="305"/>
                </a:xfrm>
                <a:prstGeom prst="upArrow">
                  <a:avLst>
                    <a:gd name="adj1" fmla="val 50000"/>
                    <a:gd name="adj2" fmla="val 103041"/>
                  </a:avLst>
                </a:prstGeom>
                <a:solidFill>
                  <a:srgbClr val="99CCFF"/>
                </a:solidFill>
                <a:ln w="9525" cmpd="sng">
                  <a:solidFill>
                    <a:srgbClr val="00CCFF"/>
                  </a:solidFill>
                  <a:miter lim="800000"/>
                  <a:headEnd/>
                  <a:tailEnd/>
                </a:ln>
              </p:spPr>
              <p:txBody>
                <a:bodyPr/>
                <a:lstStyle/>
                <a:p>
                  <a:endParaRPr lang="zh-CN" altLang="en-US"/>
                </a:p>
              </p:txBody>
            </p:sp>
            <p:sp>
              <p:nvSpPr>
                <p:cNvPr id="52" name="Line 41"/>
                <p:cNvSpPr>
                  <a:spLocks noChangeShapeType="1"/>
                </p:cNvSpPr>
                <p:nvPr/>
              </p:nvSpPr>
              <p:spPr bwMode="auto">
                <a:xfrm flipV="1">
                  <a:off x="824" y="1858"/>
                  <a:ext cx="0" cy="184"/>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 name="Line 42"/>
                <p:cNvSpPr>
                  <a:spLocks noChangeShapeType="1"/>
                </p:cNvSpPr>
                <p:nvPr/>
              </p:nvSpPr>
              <p:spPr bwMode="auto">
                <a:xfrm flipV="1">
                  <a:off x="924" y="1858"/>
                  <a:ext cx="0" cy="184"/>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4" name="Line 43"/>
                <p:cNvSpPr>
                  <a:spLocks noChangeShapeType="1"/>
                </p:cNvSpPr>
                <p:nvPr/>
              </p:nvSpPr>
              <p:spPr bwMode="auto">
                <a:xfrm flipV="1">
                  <a:off x="1024" y="1858"/>
                  <a:ext cx="0" cy="184"/>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44"/>
                <p:cNvSpPr>
                  <a:spLocks noChangeShapeType="1"/>
                </p:cNvSpPr>
                <p:nvPr/>
              </p:nvSpPr>
              <p:spPr bwMode="auto">
                <a:xfrm flipV="1">
                  <a:off x="1124" y="1858"/>
                  <a:ext cx="0" cy="184"/>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6" name="Line 45"/>
                <p:cNvSpPr>
                  <a:spLocks noChangeShapeType="1"/>
                </p:cNvSpPr>
                <p:nvPr/>
              </p:nvSpPr>
              <p:spPr bwMode="auto">
                <a:xfrm flipV="1">
                  <a:off x="824" y="692"/>
                  <a:ext cx="0" cy="183"/>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7" name="Line 46"/>
                <p:cNvSpPr>
                  <a:spLocks noChangeShapeType="1"/>
                </p:cNvSpPr>
                <p:nvPr/>
              </p:nvSpPr>
              <p:spPr bwMode="auto">
                <a:xfrm flipV="1">
                  <a:off x="924" y="692"/>
                  <a:ext cx="0" cy="183"/>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8" name="Line 47"/>
                <p:cNvSpPr>
                  <a:spLocks noChangeShapeType="1"/>
                </p:cNvSpPr>
                <p:nvPr/>
              </p:nvSpPr>
              <p:spPr bwMode="auto">
                <a:xfrm flipV="1">
                  <a:off x="1024" y="692"/>
                  <a:ext cx="0" cy="183"/>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9" name="Line 48"/>
                <p:cNvSpPr>
                  <a:spLocks noChangeShapeType="1"/>
                </p:cNvSpPr>
                <p:nvPr/>
              </p:nvSpPr>
              <p:spPr bwMode="auto">
                <a:xfrm flipV="1">
                  <a:off x="1124" y="692"/>
                  <a:ext cx="0" cy="183"/>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0" name="AutoShape 49"/>
                <p:cNvSpPr>
                  <a:spLocks noChangeArrowheads="1"/>
                </p:cNvSpPr>
                <p:nvPr/>
              </p:nvSpPr>
              <p:spPr bwMode="auto">
                <a:xfrm>
                  <a:off x="0" y="1181"/>
                  <a:ext cx="375" cy="121"/>
                </a:xfrm>
                <a:prstGeom prst="rightArrow">
                  <a:avLst>
                    <a:gd name="adj1" fmla="val 50000"/>
                    <a:gd name="adj2" fmla="val 77479"/>
                  </a:avLst>
                </a:prstGeom>
                <a:gradFill rotWithShape="0">
                  <a:gsLst>
                    <a:gs pos="0">
                      <a:srgbClr val="FF9900">
                        <a:gamma/>
                        <a:shade val="46275"/>
                        <a:invGamma/>
                      </a:srgbClr>
                    </a:gs>
                    <a:gs pos="50000">
                      <a:srgbClr val="FF9900"/>
                    </a:gs>
                    <a:gs pos="100000">
                      <a:srgbClr val="FF9900">
                        <a:gamma/>
                        <a:shade val="46275"/>
                        <a:invGamma/>
                      </a:srgbClr>
                    </a:gs>
                  </a:gsLst>
                  <a:lin ang="5400000" scaled="1"/>
                </a:gradFill>
                <a:ln w="9525" cmpd="sng">
                  <a:solidFill>
                    <a:srgbClr val="000000"/>
                  </a:solidFill>
                  <a:miter lim="800000"/>
                  <a:headEnd/>
                  <a:tailEnd/>
                </a:ln>
              </p:spPr>
              <p:txBody>
                <a:bodyPr/>
                <a:lstStyle/>
                <a:p>
                  <a:endParaRPr lang="zh-CN" altLang="en-US"/>
                </a:p>
              </p:txBody>
            </p:sp>
            <p:sp>
              <p:nvSpPr>
                <p:cNvPr id="61" name="AutoShape 50"/>
                <p:cNvSpPr>
                  <a:spLocks noChangeArrowheads="1"/>
                </p:cNvSpPr>
                <p:nvPr/>
              </p:nvSpPr>
              <p:spPr bwMode="auto">
                <a:xfrm rot="738299">
                  <a:off x="1750" y="1073"/>
                  <a:ext cx="375" cy="121"/>
                </a:xfrm>
                <a:prstGeom prst="rightArrow">
                  <a:avLst>
                    <a:gd name="adj1" fmla="val 50000"/>
                    <a:gd name="adj2" fmla="val 77479"/>
                  </a:avLst>
                </a:prstGeom>
                <a:gradFill rotWithShape="0">
                  <a:gsLst>
                    <a:gs pos="0">
                      <a:srgbClr val="FF9900">
                        <a:gamma/>
                        <a:shade val="46275"/>
                        <a:invGamma/>
                      </a:srgbClr>
                    </a:gs>
                    <a:gs pos="50000">
                      <a:srgbClr val="FF9900"/>
                    </a:gs>
                    <a:gs pos="100000">
                      <a:srgbClr val="FF9900">
                        <a:gamma/>
                        <a:shade val="46275"/>
                        <a:invGamma/>
                      </a:srgbClr>
                    </a:gs>
                  </a:gsLst>
                  <a:lin ang="5400000" scaled="1"/>
                </a:gradFill>
                <a:ln w="9525" cmpd="sng">
                  <a:solidFill>
                    <a:srgbClr val="000000"/>
                  </a:solidFill>
                  <a:miter lim="800000"/>
                  <a:headEnd/>
                  <a:tailEnd/>
                </a:ln>
              </p:spPr>
              <p:txBody>
                <a:bodyPr/>
                <a:lstStyle/>
                <a:p>
                  <a:endParaRPr lang="zh-CN" altLang="en-US"/>
                </a:p>
              </p:txBody>
            </p:sp>
            <p:sp>
              <p:nvSpPr>
                <p:cNvPr id="62" name="Oval 51"/>
                <p:cNvSpPr>
                  <a:spLocks noChangeArrowheads="1"/>
                </p:cNvSpPr>
                <p:nvPr/>
              </p:nvSpPr>
              <p:spPr bwMode="auto">
                <a:xfrm>
                  <a:off x="1484" y="10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3" name="Oval 52"/>
                <p:cNvSpPr>
                  <a:spLocks noChangeArrowheads="1"/>
                </p:cNvSpPr>
                <p:nvPr/>
              </p:nvSpPr>
              <p:spPr bwMode="auto">
                <a:xfrm>
                  <a:off x="1801" y="109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 name="Oval 53"/>
                <p:cNvSpPr>
                  <a:spLocks noChangeArrowheads="1"/>
                </p:cNvSpPr>
                <p:nvPr/>
              </p:nvSpPr>
              <p:spPr bwMode="auto">
                <a:xfrm>
                  <a:off x="1484" y="105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5" name="Oval 54"/>
                <p:cNvSpPr>
                  <a:spLocks noChangeArrowheads="1"/>
                </p:cNvSpPr>
                <p:nvPr/>
              </p:nvSpPr>
              <p:spPr bwMode="auto">
                <a:xfrm>
                  <a:off x="1589" y="102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6" name="Oval 55"/>
                <p:cNvSpPr>
                  <a:spLocks noChangeArrowheads="1"/>
                </p:cNvSpPr>
                <p:nvPr/>
              </p:nvSpPr>
              <p:spPr bwMode="auto">
                <a:xfrm>
                  <a:off x="1589" y="108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 name="Oval 56"/>
                <p:cNvSpPr>
                  <a:spLocks noChangeArrowheads="1"/>
                </p:cNvSpPr>
                <p:nvPr/>
              </p:nvSpPr>
              <p:spPr bwMode="auto">
                <a:xfrm>
                  <a:off x="1372" y="106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 name="Oval 57"/>
                <p:cNvSpPr>
                  <a:spLocks noChangeArrowheads="1"/>
                </p:cNvSpPr>
                <p:nvPr/>
              </p:nvSpPr>
              <p:spPr bwMode="auto">
                <a:xfrm>
                  <a:off x="1211" y="88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 name="Oval 58"/>
                <p:cNvSpPr>
                  <a:spLocks noChangeArrowheads="1"/>
                </p:cNvSpPr>
                <p:nvPr/>
              </p:nvSpPr>
              <p:spPr bwMode="auto">
                <a:xfrm>
                  <a:off x="1736"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 name="Oval 59"/>
                <p:cNvSpPr>
                  <a:spLocks noChangeArrowheads="1"/>
                </p:cNvSpPr>
                <p:nvPr/>
              </p:nvSpPr>
              <p:spPr bwMode="auto">
                <a:xfrm>
                  <a:off x="1001"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 name="Oval 60"/>
                <p:cNvSpPr>
                  <a:spLocks noChangeArrowheads="1"/>
                </p:cNvSpPr>
                <p:nvPr/>
              </p:nvSpPr>
              <p:spPr bwMode="auto">
                <a:xfrm>
                  <a:off x="896" y="80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 name="Oval 61"/>
                <p:cNvSpPr>
                  <a:spLocks noChangeArrowheads="1"/>
                </p:cNvSpPr>
                <p:nvPr/>
              </p:nvSpPr>
              <p:spPr bwMode="auto">
                <a:xfrm>
                  <a:off x="110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3" name="Oval 62"/>
                <p:cNvSpPr>
                  <a:spLocks noChangeArrowheads="1"/>
                </p:cNvSpPr>
                <p:nvPr/>
              </p:nvSpPr>
              <p:spPr bwMode="auto">
                <a:xfrm>
                  <a:off x="1421"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4" name="Oval 63"/>
                <p:cNvSpPr>
                  <a:spLocks noChangeArrowheads="1"/>
                </p:cNvSpPr>
                <p:nvPr/>
              </p:nvSpPr>
              <p:spPr bwMode="auto">
                <a:xfrm>
                  <a:off x="131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 name="Oval 64"/>
                <p:cNvSpPr>
                  <a:spLocks noChangeArrowheads="1"/>
                </p:cNvSpPr>
                <p:nvPr/>
              </p:nvSpPr>
              <p:spPr bwMode="auto">
                <a:xfrm>
                  <a:off x="1421"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6" name="Oval 65"/>
                <p:cNvSpPr>
                  <a:spLocks noChangeArrowheads="1"/>
                </p:cNvSpPr>
                <p:nvPr/>
              </p:nvSpPr>
              <p:spPr bwMode="auto">
                <a:xfrm>
                  <a:off x="1414" y="115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7" name="Oval 66"/>
                <p:cNvSpPr>
                  <a:spLocks noChangeArrowheads="1"/>
                </p:cNvSpPr>
                <p:nvPr/>
              </p:nvSpPr>
              <p:spPr bwMode="auto">
                <a:xfrm>
                  <a:off x="1316" y="101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 name="Oval 67"/>
                <p:cNvSpPr>
                  <a:spLocks noChangeArrowheads="1"/>
                </p:cNvSpPr>
                <p:nvPr/>
              </p:nvSpPr>
              <p:spPr bwMode="auto">
                <a:xfrm>
                  <a:off x="1526"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 name="Oval 68"/>
                <p:cNvSpPr>
                  <a:spLocks noChangeArrowheads="1"/>
                </p:cNvSpPr>
                <p:nvPr/>
              </p:nvSpPr>
              <p:spPr bwMode="auto">
                <a:xfrm>
                  <a:off x="1659" y="106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 name="Oval 69"/>
                <p:cNvSpPr>
                  <a:spLocks noChangeArrowheads="1"/>
                </p:cNvSpPr>
                <p:nvPr/>
              </p:nvSpPr>
              <p:spPr bwMode="auto">
                <a:xfrm>
                  <a:off x="1001" y="88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1" name="Oval 70"/>
                <p:cNvSpPr>
                  <a:spLocks noChangeArrowheads="1"/>
                </p:cNvSpPr>
                <p:nvPr/>
              </p:nvSpPr>
              <p:spPr bwMode="auto">
                <a:xfrm>
                  <a:off x="1526" y="10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 name="Oval 71"/>
                <p:cNvSpPr>
                  <a:spLocks noChangeArrowheads="1"/>
                </p:cNvSpPr>
                <p:nvPr/>
              </p:nvSpPr>
              <p:spPr bwMode="auto">
                <a:xfrm>
                  <a:off x="84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 name="Oval 72"/>
                <p:cNvSpPr>
                  <a:spLocks noChangeArrowheads="1"/>
                </p:cNvSpPr>
                <p:nvPr/>
              </p:nvSpPr>
              <p:spPr bwMode="auto">
                <a:xfrm>
                  <a:off x="98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 name="Oval 73"/>
                <p:cNvSpPr>
                  <a:spLocks noChangeArrowheads="1"/>
                </p:cNvSpPr>
                <p:nvPr/>
              </p:nvSpPr>
              <p:spPr bwMode="auto">
                <a:xfrm>
                  <a:off x="840"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 name="Oval 74"/>
                <p:cNvSpPr>
                  <a:spLocks noChangeArrowheads="1"/>
                </p:cNvSpPr>
                <p:nvPr/>
              </p:nvSpPr>
              <p:spPr bwMode="auto">
                <a:xfrm>
                  <a:off x="94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 name="Oval 75"/>
                <p:cNvSpPr>
                  <a:spLocks noChangeArrowheads="1"/>
                </p:cNvSpPr>
                <p:nvPr/>
              </p:nvSpPr>
              <p:spPr bwMode="auto">
                <a:xfrm>
                  <a:off x="945"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7" name="Oval 76"/>
                <p:cNvSpPr>
                  <a:spLocks noChangeArrowheads="1"/>
                </p:cNvSpPr>
                <p:nvPr/>
              </p:nvSpPr>
              <p:spPr bwMode="auto">
                <a:xfrm>
                  <a:off x="945"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8" name="Oval 77"/>
                <p:cNvSpPr>
                  <a:spLocks noChangeArrowheads="1"/>
                </p:cNvSpPr>
                <p:nvPr/>
              </p:nvSpPr>
              <p:spPr bwMode="auto">
                <a:xfrm>
                  <a:off x="1085" y="151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9" name="Oval 78"/>
                <p:cNvSpPr>
                  <a:spLocks noChangeArrowheads="1"/>
                </p:cNvSpPr>
                <p:nvPr/>
              </p:nvSpPr>
              <p:spPr bwMode="auto">
                <a:xfrm>
                  <a:off x="945"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 name="Oval 79"/>
                <p:cNvSpPr>
                  <a:spLocks noChangeArrowheads="1"/>
                </p:cNvSpPr>
                <p:nvPr/>
              </p:nvSpPr>
              <p:spPr bwMode="auto">
                <a:xfrm>
                  <a:off x="1050"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1" name="Oval 80"/>
                <p:cNvSpPr>
                  <a:spLocks noChangeArrowheads="1"/>
                </p:cNvSpPr>
                <p:nvPr/>
              </p:nvSpPr>
              <p:spPr bwMode="auto">
                <a:xfrm>
                  <a:off x="1050"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 name="Oval 81"/>
                <p:cNvSpPr>
                  <a:spLocks noChangeArrowheads="1"/>
                </p:cNvSpPr>
                <p:nvPr/>
              </p:nvSpPr>
              <p:spPr bwMode="auto">
                <a:xfrm>
                  <a:off x="105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3" name="Oval 82"/>
                <p:cNvSpPr>
                  <a:spLocks noChangeArrowheads="1"/>
                </p:cNvSpPr>
                <p:nvPr/>
              </p:nvSpPr>
              <p:spPr bwMode="auto">
                <a:xfrm>
                  <a:off x="119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4" name="Oval 83"/>
                <p:cNvSpPr>
                  <a:spLocks noChangeArrowheads="1"/>
                </p:cNvSpPr>
                <p:nvPr/>
              </p:nvSpPr>
              <p:spPr bwMode="auto">
                <a:xfrm>
                  <a:off x="1050"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 name="Oval 84"/>
                <p:cNvSpPr>
                  <a:spLocks noChangeArrowheads="1"/>
                </p:cNvSpPr>
                <p:nvPr/>
              </p:nvSpPr>
              <p:spPr bwMode="auto">
                <a:xfrm>
                  <a:off x="115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 name="Oval 85"/>
                <p:cNvSpPr>
                  <a:spLocks noChangeArrowheads="1"/>
                </p:cNvSpPr>
                <p:nvPr/>
              </p:nvSpPr>
              <p:spPr bwMode="auto">
                <a:xfrm>
                  <a:off x="1155"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7" name="Oval 86"/>
                <p:cNvSpPr>
                  <a:spLocks noChangeArrowheads="1"/>
                </p:cNvSpPr>
                <p:nvPr/>
              </p:nvSpPr>
              <p:spPr bwMode="auto">
                <a:xfrm>
                  <a:off x="1155"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 name="Oval 87"/>
                <p:cNvSpPr>
                  <a:spLocks noChangeArrowheads="1"/>
                </p:cNvSpPr>
                <p:nvPr/>
              </p:nvSpPr>
              <p:spPr bwMode="auto">
                <a:xfrm>
                  <a:off x="1295" y="142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 name="Oval 88"/>
                <p:cNvSpPr>
                  <a:spLocks noChangeArrowheads="1"/>
                </p:cNvSpPr>
                <p:nvPr/>
              </p:nvSpPr>
              <p:spPr bwMode="auto">
                <a:xfrm>
                  <a:off x="1155"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 name="Oval 89"/>
                <p:cNvSpPr>
                  <a:spLocks noChangeArrowheads="1"/>
                </p:cNvSpPr>
                <p:nvPr/>
              </p:nvSpPr>
              <p:spPr bwMode="auto">
                <a:xfrm>
                  <a:off x="126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 name="Oval 90"/>
                <p:cNvSpPr>
                  <a:spLocks noChangeArrowheads="1"/>
                </p:cNvSpPr>
                <p:nvPr/>
              </p:nvSpPr>
              <p:spPr bwMode="auto">
                <a:xfrm>
                  <a:off x="1260"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 name="Oval 91"/>
                <p:cNvSpPr>
                  <a:spLocks noChangeArrowheads="1"/>
                </p:cNvSpPr>
                <p:nvPr/>
              </p:nvSpPr>
              <p:spPr bwMode="auto">
                <a:xfrm>
                  <a:off x="98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 name="Oval 92"/>
                <p:cNvSpPr>
                  <a:spLocks noChangeArrowheads="1"/>
                </p:cNvSpPr>
                <p:nvPr/>
              </p:nvSpPr>
              <p:spPr bwMode="auto">
                <a:xfrm>
                  <a:off x="1120"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 name="Oval 93"/>
                <p:cNvSpPr>
                  <a:spLocks noChangeArrowheads="1"/>
                </p:cNvSpPr>
                <p:nvPr/>
              </p:nvSpPr>
              <p:spPr bwMode="auto">
                <a:xfrm>
                  <a:off x="980" y="143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 name="Oval 94"/>
                <p:cNvSpPr>
                  <a:spLocks noChangeArrowheads="1"/>
                </p:cNvSpPr>
                <p:nvPr/>
              </p:nvSpPr>
              <p:spPr bwMode="auto">
                <a:xfrm>
                  <a:off x="1085"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 name="Oval 95"/>
                <p:cNvSpPr>
                  <a:spLocks noChangeArrowheads="1"/>
                </p:cNvSpPr>
                <p:nvPr/>
              </p:nvSpPr>
              <p:spPr bwMode="auto">
                <a:xfrm>
                  <a:off x="1085" y="143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 name="Oval 96"/>
                <p:cNvSpPr>
                  <a:spLocks noChangeArrowheads="1"/>
                </p:cNvSpPr>
                <p:nvPr/>
              </p:nvSpPr>
              <p:spPr bwMode="auto">
                <a:xfrm>
                  <a:off x="1120"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 name="Oval 97"/>
                <p:cNvSpPr>
                  <a:spLocks noChangeArrowheads="1"/>
                </p:cNvSpPr>
                <p:nvPr/>
              </p:nvSpPr>
              <p:spPr bwMode="auto">
                <a:xfrm>
                  <a:off x="1381" y="14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 name="Oval 98"/>
                <p:cNvSpPr>
                  <a:spLocks noChangeArrowheads="1"/>
                </p:cNvSpPr>
                <p:nvPr/>
              </p:nvSpPr>
              <p:spPr bwMode="auto">
                <a:xfrm>
                  <a:off x="1155" y="15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 name="Oval 99"/>
                <p:cNvSpPr>
                  <a:spLocks noChangeArrowheads="1"/>
                </p:cNvSpPr>
                <p:nvPr/>
              </p:nvSpPr>
              <p:spPr bwMode="auto">
                <a:xfrm>
                  <a:off x="1225"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 name="Oval 100"/>
                <p:cNvSpPr>
                  <a:spLocks noChangeArrowheads="1"/>
                </p:cNvSpPr>
                <p:nvPr/>
              </p:nvSpPr>
              <p:spPr bwMode="auto">
                <a:xfrm>
                  <a:off x="1239" y="153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 name="Oval 101"/>
                <p:cNvSpPr>
                  <a:spLocks noChangeArrowheads="1"/>
                </p:cNvSpPr>
                <p:nvPr/>
              </p:nvSpPr>
              <p:spPr bwMode="auto">
                <a:xfrm>
                  <a:off x="791"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 name="Oval 102"/>
                <p:cNvSpPr>
                  <a:spLocks noChangeArrowheads="1"/>
                </p:cNvSpPr>
                <p:nvPr/>
              </p:nvSpPr>
              <p:spPr bwMode="auto">
                <a:xfrm>
                  <a:off x="931" y="13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4" name="Oval 103"/>
                <p:cNvSpPr>
                  <a:spLocks noChangeArrowheads="1"/>
                </p:cNvSpPr>
                <p:nvPr/>
              </p:nvSpPr>
              <p:spPr bwMode="auto">
                <a:xfrm>
                  <a:off x="791"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5" name="Oval 104"/>
                <p:cNvSpPr>
                  <a:spLocks noChangeArrowheads="1"/>
                </p:cNvSpPr>
                <p:nvPr/>
              </p:nvSpPr>
              <p:spPr bwMode="auto">
                <a:xfrm>
                  <a:off x="896"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6" name="Oval 105"/>
                <p:cNvSpPr>
                  <a:spLocks noChangeArrowheads="1"/>
                </p:cNvSpPr>
                <p:nvPr/>
              </p:nvSpPr>
              <p:spPr bwMode="auto">
                <a:xfrm>
                  <a:off x="896"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7" name="Oval 106"/>
                <p:cNvSpPr>
                  <a:spLocks noChangeArrowheads="1"/>
                </p:cNvSpPr>
                <p:nvPr/>
              </p:nvSpPr>
              <p:spPr bwMode="auto">
                <a:xfrm>
                  <a:off x="1190" y="142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8" name="Oval 107"/>
                <p:cNvSpPr>
                  <a:spLocks noChangeArrowheads="1"/>
                </p:cNvSpPr>
                <p:nvPr/>
              </p:nvSpPr>
              <p:spPr bwMode="auto">
                <a:xfrm>
                  <a:off x="1330" y="155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 name="Oval 108"/>
                <p:cNvSpPr>
                  <a:spLocks noChangeArrowheads="1"/>
                </p:cNvSpPr>
                <p:nvPr/>
              </p:nvSpPr>
              <p:spPr bwMode="auto">
                <a:xfrm>
                  <a:off x="1190" y="150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0" name="Oval 109"/>
                <p:cNvSpPr>
                  <a:spLocks noChangeArrowheads="1"/>
                </p:cNvSpPr>
                <p:nvPr/>
              </p:nvSpPr>
              <p:spPr bwMode="auto">
                <a:xfrm>
                  <a:off x="1295" y="142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1" name="Oval 110"/>
                <p:cNvSpPr>
                  <a:spLocks noChangeArrowheads="1"/>
                </p:cNvSpPr>
                <p:nvPr/>
              </p:nvSpPr>
              <p:spPr bwMode="auto">
                <a:xfrm>
                  <a:off x="1295" y="150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 name="Oval 111"/>
                <p:cNvSpPr>
                  <a:spLocks noChangeArrowheads="1"/>
                </p:cNvSpPr>
                <p:nvPr/>
              </p:nvSpPr>
              <p:spPr bwMode="auto">
                <a:xfrm>
                  <a:off x="84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3" name="Oval 112"/>
                <p:cNvSpPr>
                  <a:spLocks noChangeArrowheads="1"/>
                </p:cNvSpPr>
                <p:nvPr/>
              </p:nvSpPr>
              <p:spPr bwMode="auto">
                <a:xfrm>
                  <a:off x="98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 name="Oval 113"/>
                <p:cNvSpPr>
                  <a:spLocks noChangeArrowheads="1"/>
                </p:cNvSpPr>
                <p:nvPr/>
              </p:nvSpPr>
              <p:spPr bwMode="auto">
                <a:xfrm>
                  <a:off x="840"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 name="Oval 114"/>
                <p:cNvSpPr>
                  <a:spLocks noChangeArrowheads="1"/>
                </p:cNvSpPr>
                <p:nvPr/>
              </p:nvSpPr>
              <p:spPr bwMode="auto">
                <a:xfrm>
                  <a:off x="94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 name="Oval 115"/>
                <p:cNvSpPr>
                  <a:spLocks noChangeArrowheads="1"/>
                </p:cNvSpPr>
                <p:nvPr/>
              </p:nvSpPr>
              <p:spPr bwMode="auto">
                <a:xfrm>
                  <a:off x="945"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 name="Oval 116"/>
                <p:cNvSpPr>
                  <a:spLocks noChangeArrowheads="1"/>
                </p:cNvSpPr>
                <p:nvPr/>
              </p:nvSpPr>
              <p:spPr bwMode="auto">
                <a:xfrm>
                  <a:off x="1171" y="109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 name="Oval 117"/>
                <p:cNvSpPr>
                  <a:spLocks noChangeArrowheads="1"/>
                </p:cNvSpPr>
                <p:nvPr/>
              </p:nvSpPr>
              <p:spPr bwMode="auto">
                <a:xfrm>
                  <a:off x="56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 name="Oval 118"/>
                <p:cNvSpPr>
                  <a:spLocks noChangeArrowheads="1"/>
                </p:cNvSpPr>
                <p:nvPr/>
              </p:nvSpPr>
              <p:spPr bwMode="auto">
                <a:xfrm>
                  <a:off x="1106"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 name="Oval 119"/>
                <p:cNvSpPr>
                  <a:spLocks noChangeArrowheads="1"/>
                </p:cNvSpPr>
                <p:nvPr/>
              </p:nvSpPr>
              <p:spPr bwMode="auto">
                <a:xfrm>
                  <a:off x="52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 name="Oval 120"/>
                <p:cNvSpPr>
                  <a:spLocks noChangeArrowheads="1"/>
                </p:cNvSpPr>
                <p:nvPr/>
              </p:nvSpPr>
              <p:spPr bwMode="auto">
                <a:xfrm>
                  <a:off x="52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 name="Oval 121"/>
                <p:cNvSpPr>
                  <a:spLocks noChangeArrowheads="1"/>
                </p:cNvSpPr>
                <p:nvPr/>
              </p:nvSpPr>
              <p:spPr bwMode="auto">
                <a:xfrm>
                  <a:off x="52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 name="Oval 122"/>
                <p:cNvSpPr>
                  <a:spLocks noChangeArrowheads="1"/>
                </p:cNvSpPr>
                <p:nvPr/>
              </p:nvSpPr>
              <p:spPr bwMode="auto">
                <a:xfrm>
                  <a:off x="665"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 name="Oval 123"/>
                <p:cNvSpPr>
                  <a:spLocks noChangeArrowheads="1"/>
                </p:cNvSpPr>
                <p:nvPr/>
              </p:nvSpPr>
              <p:spPr bwMode="auto">
                <a:xfrm>
                  <a:off x="52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 name="Oval 124"/>
                <p:cNvSpPr>
                  <a:spLocks noChangeArrowheads="1"/>
                </p:cNvSpPr>
                <p:nvPr/>
              </p:nvSpPr>
              <p:spPr bwMode="auto">
                <a:xfrm>
                  <a:off x="63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 name="Oval 125"/>
                <p:cNvSpPr>
                  <a:spLocks noChangeArrowheads="1"/>
                </p:cNvSpPr>
                <p:nvPr/>
              </p:nvSpPr>
              <p:spPr bwMode="auto">
                <a:xfrm>
                  <a:off x="63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 name="Oval 126"/>
                <p:cNvSpPr>
                  <a:spLocks noChangeArrowheads="1"/>
                </p:cNvSpPr>
                <p:nvPr/>
              </p:nvSpPr>
              <p:spPr bwMode="auto">
                <a:xfrm>
                  <a:off x="630"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 name="Oval 127"/>
                <p:cNvSpPr>
                  <a:spLocks noChangeArrowheads="1"/>
                </p:cNvSpPr>
                <p:nvPr/>
              </p:nvSpPr>
              <p:spPr bwMode="auto">
                <a:xfrm>
                  <a:off x="77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 name="Oval 128"/>
                <p:cNvSpPr>
                  <a:spLocks noChangeArrowheads="1"/>
                </p:cNvSpPr>
                <p:nvPr/>
              </p:nvSpPr>
              <p:spPr bwMode="auto">
                <a:xfrm>
                  <a:off x="63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 name="Oval 129"/>
                <p:cNvSpPr>
                  <a:spLocks noChangeArrowheads="1"/>
                </p:cNvSpPr>
                <p:nvPr/>
              </p:nvSpPr>
              <p:spPr bwMode="auto">
                <a:xfrm>
                  <a:off x="73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 name="Oval 130"/>
                <p:cNvSpPr>
                  <a:spLocks noChangeArrowheads="1"/>
                </p:cNvSpPr>
                <p:nvPr/>
              </p:nvSpPr>
              <p:spPr bwMode="auto">
                <a:xfrm>
                  <a:off x="73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 name="Oval 131"/>
                <p:cNvSpPr>
                  <a:spLocks noChangeArrowheads="1"/>
                </p:cNvSpPr>
                <p:nvPr/>
              </p:nvSpPr>
              <p:spPr bwMode="auto">
                <a:xfrm>
                  <a:off x="73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 name="Oval 132"/>
                <p:cNvSpPr>
                  <a:spLocks noChangeArrowheads="1"/>
                </p:cNvSpPr>
                <p:nvPr/>
              </p:nvSpPr>
              <p:spPr bwMode="auto">
                <a:xfrm>
                  <a:off x="87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 name="Oval 133"/>
                <p:cNvSpPr>
                  <a:spLocks noChangeArrowheads="1"/>
                </p:cNvSpPr>
                <p:nvPr/>
              </p:nvSpPr>
              <p:spPr bwMode="auto">
                <a:xfrm>
                  <a:off x="735"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 name="Oval 134"/>
                <p:cNvSpPr>
                  <a:spLocks noChangeArrowheads="1"/>
                </p:cNvSpPr>
                <p:nvPr/>
              </p:nvSpPr>
              <p:spPr bwMode="auto">
                <a:xfrm>
                  <a:off x="84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 name="Oval 135"/>
                <p:cNvSpPr>
                  <a:spLocks noChangeArrowheads="1"/>
                </p:cNvSpPr>
                <p:nvPr/>
              </p:nvSpPr>
              <p:spPr bwMode="auto">
                <a:xfrm>
                  <a:off x="840"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 name="Oval 136"/>
                <p:cNvSpPr>
                  <a:spLocks noChangeArrowheads="1"/>
                </p:cNvSpPr>
                <p:nvPr/>
              </p:nvSpPr>
              <p:spPr bwMode="auto">
                <a:xfrm>
                  <a:off x="56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 name="Oval 137"/>
                <p:cNvSpPr>
                  <a:spLocks noChangeArrowheads="1"/>
                </p:cNvSpPr>
                <p:nvPr/>
              </p:nvSpPr>
              <p:spPr bwMode="auto">
                <a:xfrm>
                  <a:off x="700" y="122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 name="Oval 138"/>
                <p:cNvSpPr>
                  <a:spLocks noChangeArrowheads="1"/>
                </p:cNvSpPr>
                <p:nvPr/>
              </p:nvSpPr>
              <p:spPr bwMode="auto">
                <a:xfrm>
                  <a:off x="560"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 name="Oval 139"/>
                <p:cNvSpPr>
                  <a:spLocks noChangeArrowheads="1"/>
                </p:cNvSpPr>
                <p:nvPr/>
              </p:nvSpPr>
              <p:spPr bwMode="auto">
                <a:xfrm>
                  <a:off x="665"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 name="Oval 140"/>
                <p:cNvSpPr>
                  <a:spLocks noChangeArrowheads="1"/>
                </p:cNvSpPr>
                <p:nvPr/>
              </p:nvSpPr>
              <p:spPr bwMode="auto">
                <a:xfrm>
                  <a:off x="66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 name="Oval 141"/>
                <p:cNvSpPr>
                  <a:spLocks noChangeArrowheads="1"/>
                </p:cNvSpPr>
                <p:nvPr/>
              </p:nvSpPr>
              <p:spPr bwMode="auto">
                <a:xfrm>
                  <a:off x="791"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 name="Oval 142"/>
                <p:cNvSpPr>
                  <a:spLocks noChangeArrowheads="1"/>
                </p:cNvSpPr>
                <p:nvPr/>
              </p:nvSpPr>
              <p:spPr bwMode="auto">
                <a:xfrm>
                  <a:off x="931"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 name="Oval 143"/>
                <p:cNvSpPr>
                  <a:spLocks noChangeArrowheads="1"/>
                </p:cNvSpPr>
                <p:nvPr/>
              </p:nvSpPr>
              <p:spPr bwMode="auto">
                <a:xfrm>
                  <a:off x="791" y="103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 name="Oval 144"/>
                <p:cNvSpPr>
                  <a:spLocks noChangeArrowheads="1"/>
                </p:cNvSpPr>
                <p:nvPr/>
              </p:nvSpPr>
              <p:spPr bwMode="auto">
                <a:xfrm>
                  <a:off x="89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 name="Oval 145"/>
                <p:cNvSpPr>
                  <a:spLocks noChangeArrowheads="1"/>
                </p:cNvSpPr>
                <p:nvPr/>
              </p:nvSpPr>
              <p:spPr bwMode="auto">
                <a:xfrm>
                  <a:off x="896" y="102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 name="Oval 146"/>
                <p:cNvSpPr>
                  <a:spLocks noChangeArrowheads="1"/>
                </p:cNvSpPr>
                <p:nvPr/>
              </p:nvSpPr>
              <p:spPr bwMode="auto">
                <a:xfrm>
                  <a:off x="110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 name="Oval 147"/>
                <p:cNvSpPr>
                  <a:spLocks noChangeArrowheads="1"/>
                </p:cNvSpPr>
                <p:nvPr/>
              </p:nvSpPr>
              <p:spPr bwMode="auto">
                <a:xfrm>
                  <a:off x="1246"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 name="Oval 148"/>
                <p:cNvSpPr>
                  <a:spLocks noChangeArrowheads="1"/>
                </p:cNvSpPr>
                <p:nvPr/>
              </p:nvSpPr>
              <p:spPr bwMode="auto">
                <a:xfrm>
                  <a:off x="1106"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 name="Oval 149"/>
                <p:cNvSpPr>
                  <a:spLocks noChangeArrowheads="1"/>
                </p:cNvSpPr>
                <p:nvPr/>
              </p:nvSpPr>
              <p:spPr bwMode="auto">
                <a:xfrm>
                  <a:off x="1211"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 name="Oval 150"/>
                <p:cNvSpPr>
                  <a:spLocks noChangeArrowheads="1"/>
                </p:cNvSpPr>
                <p:nvPr/>
              </p:nvSpPr>
              <p:spPr bwMode="auto">
                <a:xfrm>
                  <a:off x="1211"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 name="Oval 151"/>
                <p:cNvSpPr>
                  <a:spLocks noChangeArrowheads="1"/>
                </p:cNvSpPr>
                <p:nvPr/>
              </p:nvSpPr>
              <p:spPr bwMode="auto">
                <a:xfrm>
                  <a:off x="770" y="117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 name="Oval 152"/>
                <p:cNvSpPr>
                  <a:spLocks noChangeArrowheads="1"/>
                </p:cNvSpPr>
                <p:nvPr/>
              </p:nvSpPr>
              <p:spPr bwMode="auto">
                <a:xfrm>
                  <a:off x="91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 name="Oval 153"/>
                <p:cNvSpPr>
                  <a:spLocks noChangeArrowheads="1"/>
                </p:cNvSpPr>
                <p:nvPr/>
              </p:nvSpPr>
              <p:spPr bwMode="auto">
                <a:xfrm>
                  <a:off x="770"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 name="Oval 154"/>
                <p:cNvSpPr>
                  <a:spLocks noChangeArrowheads="1"/>
                </p:cNvSpPr>
                <p:nvPr/>
              </p:nvSpPr>
              <p:spPr bwMode="auto">
                <a:xfrm>
                  <a:off x="875" y="117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 name="Oval 155"/>
                <p:cNvSpPr>
                  <a:spLocks noChangeArrowheads="1"/>
                </p:cNvSpPr>
                <p:nvPr/>
              </p:nvSpPr>
              <p:spPr bwMode="auto">
                <a:xfrm>
                  <a:off x="875"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 name="Oval 156"/>
                <p:cNvSpPr>
                  <a:spLocks noChangeArrowheads="1"/>
                </p:cNvSpPr>
                <p:nvPr/>
              </p:nvSpPr>
              <p:spPr bwMode="auto">
                <a:xfrm>
                  <a:off x="1141" y="101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 name="Oval 157"/>
                <p:cNvSpPr>
                  <a:spLocks noChangeArrowheads="1"/>
                </p:cNvSpPr>
                <p:nvPr/>
              </p:nvSpPr>
              <p:spPr bwMode="auto">
                <a:xfrm>
                  <a:off x="56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 name="Oval 158"/>
                <p:cNvSpPr>
                  <a:spLocks noChangeArrowheads="1"/>
                </p:cNvSpPr>
                <p:nvPr/>
              </p:nvSpPr>
              <p:spPr bwMode="auto">
                <a:xfrm>
                  <a:off x="1106"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 name="Oval 159"/>
                <p:cNvSpPr>
                  <a:spLocks noChangeArrowheads="1"/>
                </p:cNvSpPr>
                <p:nvPr/>
              </p:nvSpPr>
              <p:spPr bwMode="auto">
                <a:xfrm>
                  <a:off x="52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1" name="Oval 160"/>
                <p:cNvSpPr>
                  <a:spLocks noChangeArrowheads="1"/>
                </p:cNvSpPr>
                <p:nvPr/>
              </p:nvSpPr>
              <p:spPr bwMode="auto">
                <a:xfrm>
                  <a:off x="52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2" name="Oval 161"/>
                <p:cNvSpPr>
                  <a:spLocks noChangeArrowheads="1"/>
                </p:cNvSpPr>
                <p:nvPr/>
              </p:nvSpPr>
              <p:spPr bwMode="auto">
                <a:xfrm>
                  <a:off x="94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3" name="Oval 162"/>
                <p:cNvSpPr>
                  <a:spLocks noChangeArrowheads="1"/>
                </p:cNvSpPr>
                <p:nvPr/>
              </p:nvSpPr>
              <p:spPr bwMode="auto">
                <a:xfrm>
                  <a:off x="108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4" name="Oval 163"/>
                <p:cNvSpPr>
                  <a:spLocks noChangeArrowheads="1"/>
                </p:cNvSpPr>
                <p:nvPr/>
              </p:nvSpPr>
              <p:spPr bwMode="auto">
                <a:xfrm>
                  <a:off x="945"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5" name="Oval 164"/>
                <p:cNvSpPr>
                  <a:spLocks noChangeArrowheads="1"/>
                </p:cNvSpPr>
                <p:nvPr/>
              </p:nvSpPr>
              <p:spPr bwMode="auto">
                <a:xfrm>
                  <a:off x="105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6" name="Oval 165"/>
                <p:cNvSpPr>
                  <a:spLocks noChangeArrowheads="1"/>
                </p:cNvSpPr>
                <p:nvPr/>
              </p:nvSpPr>
              <p:spPr bwMode="auto">
                <a:xfrm>
                  <a:off x="1050"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7" name="Oval 166"/>
                <p:cNvSpPr>
                  <a:spLocks noChangeArrowheads="1"/>
                </p:cNvSpPr>
                <p:nvPr/>
              </p:nvSpPr>
              <p:spPr bwMode="auto">
                <a:xfrm>
                  <a:off x="1095" y="1101"/>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8" name="Oval 167"/>
                <p:cNvSpPr>
                  <a:spLocks noChangeArrowheads="1"/>
                </p:cNvSpPr>
                <p:nvPr/>
              </p:nvSpPr>
              <p:spPr bwMode="auto">
                <a:xfrm>
                  <a:off x="119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9" name="Oval 168"/>
                <p:cNvSpPr>
                  <a:spLocks noChangeArrowheads="1"/>
                </p:cNvSpPr>
                <p:nvPr/>
              </p:nvSpPr>
              <p:spPr bwMode="auto">
                <a:xfrm>
                  <a:off x="105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0" name="Oval 169"/>
                <p:cNvSpPr>
                  <a:spLocks noChangeArrowheads="1"/>
                </p:cNvSpPr>
                <p:nvPr/>
              </p:nvSpPr>
              <p:spPr bwMode="auto">
                <a:xfrm>
                  <a:off x="115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1" name="Oval 170"/>
                <p:cNvSpPr>
                  <a:spLocks noChangeArrowheads="1"/>
                </p:cNvSpPr>
                <p:nvPr/>
              </p:nvSpPr>
              <p:spPr bwMode="auto">
                <a:xfrm>
                  <a:off x="1211"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2" name="Oval 171"/>
                <p:cNvSpPr>
                  <a:spLocks noChangeArrowheads="1"/>
                </p:cNvSpPr>
                <p:nvPr/>
              </p:nvSpPr>
              <p:spPr bwMode="auto">
                <a:xfrm>
                  <a:off x="115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3" name="Oval 172"/>
                <p:cNvSpPr>
                  <a:spLocks noChangeArrowheads="1"/>
                </p:cNvSpPr>
                <p:nvPr/>
              </p:nvSpPr>
              <p:spPr bwMode="auto">
                <a:xfrm>
                  <a:off x="129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4" name="Oval 173"/>
                <p:cNvSpPr>
                  <a:spLocks noChangeArrowheads="1"/>
                </p:cNvSpPr>
                <p:nvPr/>
              </p:nvSpPr>
              <p:spPr bwMode="auto">
                <a:xfrm>
                  <a:off x="1155"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5" name="Oval 174"/>
                <p:cNvSpPr>
                  <a:spLocks noChangeArrowheads="1"/>
                </p:cNvSpPr>
                <p:nvPr/>
              </p:nvSpPr>
              <p:spPr bwMode="auto">
                <a:xfrm>
                  <a:off x="126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6" name="Oval 175"/>
                <p:cNvSpPr>
                  <a:spLocks noChangeArrowheads="1"/>
                </p:cNvSpPr>
                <p:nvPr/>
              </p:nvSpPr>
              <p:spPr bwMode="auto">
                <a:xfrm>
                  <a:off x="1260"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7" name="Oval 176"/>
                <p:cNvSpPr>
                  <a:spLocks noChangeArrowheads="1"/>
                </p:cNvSpPr>
                <p:nvPr/>
              </p:nvSpPr>
              <p:spPr bwMode="auto">
                <a:xfrm>
                  <a:off x="126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8" name="Oval 177"/>
                <p:cNvSpPr>
                  <a:spLocks noChangeArrowheads="1"/>
                </p:cNvSpPr>
                <p:nvPr/>
              </p:nvSpPr>
              <p:spPr bwMode="auto">
                <a:xfrm>
                  <a:off x="1400"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89" name="Oval 178"/>
                <p:cNvSpPr>
                  <a:spLocks noChangeArrowheads="1"/>
                </p:cNvSpPr>
                <p:nvPr/>
              </p:nvSpPr>
              <p:spPr bwMode="auto">
                <a:xfrm>
                  <a:off x="126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0" name="Oval 179"/>
                <p:cNvSpPr>
                  <a:spLocks noChangeArrowheads="1"/>
                </p:cNvSpPr>
                <p:nvPr/>
              </p:nvSpPr>
              <p:spPr bwMode="auto">
                <a:xfrm>
                  <a:off x="136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1" name="Oval 180"/>
                <p:cNvSpPr>
                  <a:spLocks noChangeArrowheads="1"/>
                </p:cNvSpPr>
                <p:nvPr/>
              </p:nvSpPr>
              <p:spPr bwMode="auto">
                <a:xfrm>
                  <a:off x="136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2" name="Oval 181"/>
                <p:cNvSpPr>
                  <a:spLocks noChangeArrowheads="1"/>
                </p:cNvSpPr>
                <p:nvPr/>
              </p:nvSpPr>
              <p:spPr bwMode="auto">
                <a:xfrm>
                  <a:off x="108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3" name="Oval 182"/>
                <p:cNvSpPr>
                  <a:spLocks noChangeArrowheads="1"/>
                </p:cNvSpPr>
                <p:nvPr/>
              </p:nvSpPr>
              <p:spPr bwMode="auto">
                <a:xfrm>
                  <a:off x="1225" y="13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4" name="Oval 183"/>
                <p:cNvSpPr>
                  <a:spLocks noChangeArrowheads="1"/>
                </p:cNvSpPr>
                <p:nvPr/>
              </p:nvSpPr>
              <p:spPr bwMode="auto">
                <a:xfrm>
                  <a:off x="1085" y="126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5" name="Oval 184"/>
                <p:cNvSpPr>
                  <a:spLocks noChangeArrowheads="1"/>
                </p:cNvSpPr>
                <p:nvPr/>
              </p:nvSpPr>
              <p:spPr bwMode="auto">
                <a:xfrm>
                  <a:off x="1190"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6" name="Oval 185"/>
                <p:cNvSpPr>
                  <a:spLocks noChangeArrowheads="1"/>
                </p:cNvSpPr>
                <p:nvPr/>
              </p:nvSpPr>
              <p:spPr bwMode="auto">
                <a:xfrm>
                  <a:off x="1190" y="126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7" name="Oval 186"/>
                <p:cNvSpPr>
                  <a:spLocks noChangeArrowheads="1"/>
                </p:cNvSpPr>
                <p:nvPr/>
              </p:nvSpPr>
              <p:spPr bwMode="auto">
                <a:xfrm>
                  <a:off x="1225" y="13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8" name="Oval 187"/>
                <p:cNvSpPr>
                  <a:spLocks noChangeArrowheads="1"/>
                </p:cNvSpPr>
                <p:nvPr/>
              </p:nvSpPr>
              <p:spPr bwMode="auto">
                <a:xfrm>
                  <a:off x="1365" y="143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99" name="Oval 188"/>
                <p:cNvSpPr>
                  <a:spLocks noChangeArrowheads="1"/>
                </p:cNvSpPr>
                <p:nvPr/>
              </p:nvSpPr>
              <p:spPr bwMode="auto">
                <a:xfrm>
                  <a:off x="1225" y="139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0" name="Oval 189"/>
                <p:cNvSpPr>
                  <a:spLocks noChangeArrowheads="1"/>
                </p:cNvSpPr>
                <p:nvPr/>
              </p:nvSpPr>
              <p:spPr bwMode="auto">
                <a:xfrm>
                  <a:off x="1330" y="13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1" name="Oval 190"/>
                <p:cNvSpPr>
                  <a:spLocks noChangeArrowheads="1"/>
                </p:cNvSpPr>
                <p:nvPr/>
              </p:nvSpPr>
              <p:spPr bwMode="auto">
                <a:xfrm>
                  <a:off x="1330" y="139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2" name="Oval 191"/>
                <p:cNvSpPr>
                  <a:spLocks noChangeArrowheads="1"/>
                </p:cNvSpPr>
                <p:nvPr/>
              </p:nvSpPr>
              <p:spPr bwMode="auto">
                <a:xfrm>
                  <a:off x="1269" y="10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3" name="Oval 192"/>
                <p:cNvSpPr>
                  <a:spLocks noChangeArrowheads="1"/>
                </p:cNvSpPr>
                <p:nvPr/>
              </p:nvSpPr>
              <p:spPr bwMode="auto">
                <a:xfrm>
                  <a:off x="1423"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4" name="Oval 193"/>
                <p:cNvSpPr>
                  <a:spLocks noChangeArrowheads="1"/>
                </p:cNvSpPr>
                <p:nvPr/>
              </p:nvSpPr>
              <p:spPr bwMode="auto">
                <a:xfrm>
                  <a:off x="1325" y="108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5" name="Oval 194"/>
                <p:cNvSpPr>
                  <a:spLocks noChangeArrowheads="1"/>
                </p:cNvSpPr>
                <p:nvPr/>
              </p:nvSpPr>
              <p:spPr bwMode="auto">
                <a:xfrm>
                  <a:off x="1389" y="972"/>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6" name="Oval 195"/>
                <p:cNvSpPr>
                  <a:spLocks noChangeArrowheads="1"/>
                </p:cNvSpPr>
                <p:nvPr/>
              </p:nvSpPr>
              <p:spPr bwMode="auto">
                <a:xfrm>
                  <a:off x="1367" y="100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7" name="Oval 196"/>
                <p:cNvSpPr>
                  <a:spLocks noChangeArrowheads="1"/>
                </p:cNvSpPr>
                <p:nvPr/>
              </p:nvSpPr>
              <p:spPr bwMode="auto">
                <a:xfrm>
                  <a:off x="1295"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8" name="Oval 197"/>
                <p:cNvSpPr>
                  <a:spLocks noChangeArrowheads="1"/>
                </p:cNvSpPr>
                <p:nvPr/>
              </p:nvSpPr>
              <p:spPr bwMode="auto">
                <a:xfrm>
                  <a:off x="1435"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09" name="Oval 198"/>
                <p:cNvSpPr>
                  <a:spLocks noChangeArrowheads="1"/>
                </p:cNvSpPr>
                <p:nvPr/>
              </p:nvSpPr>
              <p:spPr bwMode="auto">
                <a:xfrm>
                  <a:off x="1295" y="134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0" name="Oval 199"/>
                <p:cNvSpPr>
                  <a:spLocks noChangeArrowheads="1"/>
                </p:cNvSpPr>
                <p:nvPr/>
              </p:nvSpPr>
              <p:spPr bwMode="auto">
                <a:xfrm>
                  <a:off x="1400"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1" name="Oval 200"/>
                <p:cNvSpPr>
                  <a:spLocks noChangeArrowheads="1"/>
                </p:cNvSpPr>
                <p:nvPr/>
              </p:nvSpPr>
              <p:spPr bwMode="auto">
                <a:xfrm>
                  <a:off x="1400" y="134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2" name="Oval 201"/>
                <p:cNvSpPr>
                  <a:spLocks noChangeArrowheads="1"/>
                </p:cNvSpPr>
                <p:nvPr/>
              </p:nvSpPr>
              <p:spPr bwMode="auto">
                <a:xfrm>
                  <a:off x="94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3" name="Oval 202"/>
                <p:cNvSpPr>
                  <a:spLocks noChangeArrowheads="1"/>
                </p:cNvSpPr>
                <p:nvPr/>
              </p:nvSpPr>
              <p:spPr bwMode="auto">
                <a:xfrm>
                  <a:off x="108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4" name="Oval 203"/>
                <p:cNvSpPr>
                  <a:spLocks noChangeArrowheads="1"/>
                </p:cNvSpPr>
                <p:nvPr/>
              </p:nvSpPr>
              <p:spPr bwMode="auto">
                <a:xfrm>
                  <a:off x="945"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5" name="Oval 204"/>
                <p:cNvSpPr>
                  <a:spLocks noChangeArrowheads="1"/>
                </p:cNvSpPr>
                <p:nvPr/>
              </p:nvSpPr>
              <p:spPr bwMode="auto">
                <a:xfrm>
                  <a:off x="105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6" name="Oval 205"/>
                <p:cNvSpPr>
                  <a:spLocks noChangeArrowheads="1"/>
                </p:cNvSpPr>
                <p:nvPr/>
              </p:nvSpPr>
              <p:spPr bwMode="auto">
                <a:xfrm>
                  <a:off x="1050" y="113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7" name="Oval 206"/>
                <p:cNvSpPr>
                  <a:spLocks noChangeArrowheads="1"/>
                </p:cNvSpPr>
                <p:nvPr/>
              </p:nvSpPr>
              <p:spPr bwMode="auto">
                <a:xfrm>
                  <a:off x="616" y="14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8" name="Oval 207"/>
                <p:cNvSpPr>
                  <a:spLocks noChangeArrowheads="1"/>
                </p:cNvSpPr>
                <p:nvPr/>
              </p:nvSpPr>
              <p:spPr bwMode="auto">
                <a:xfrm>
                  <a:off x="756" y="154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19" name="Oval 208"/>
                <p:cNvSpPr>
                  <a:spLocks noChangeArrowheads="1"/>
                </p:cNvSpPr>
                <p:nvPr/>
              </p:nvSpPr>
              <p:spPr bwMode="auto">
                <a:xfrm>
                  <a:off x="616" y="150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0" name="Oval 209"/>
                <p:cNvSpPr>
                  <a:spLocks noChangeArrowheads="1"/>
                </p:cNvSpPr>
                <p:nvPr/>
              </p:nvSpPr>
              <p:spPr bwMode="auto">
                <a:xfrm>
                  <a:off x="721" y="14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1" name="Oval 210"/>
                <p:cNvSpPr>
                  <a:spLocks noChangeArrowheads="1"/>
                </p:cNvSpPr>
                <p:nvPr/>
              </p:nvSpPr>
              <p:spPr bwMode="auto">
                <a:xfrm>
                  <a:off x="721" y="150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2" name="Oval 211"/>
                <p:cNvSpPr>
                  <a:spLocks noChangeArrowheads="1"/>
                </p:cNvSpPr>
                <p:nvPr/>
              </p:nvSpPr>
              <p:spPr bwMode="auto">
                <a:xfrm>
                  <a:off x="525"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3" name="Oval 212"/>
                <p:cNvSpPr>
                  <a:spLocks noChangeArrowheads="1"/>
                </p:cNvSpPr>
                <p:nvPr/>
              </p:nvSpPr>
              <p:spPr bwMode="auto">
                <a:xfrm>
                  <a:off x="665" y="142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4" name="Oval 213"/>
                <p:cNvSpPr>
                  <a:spLocks noChangeArrowheads="1"/>
                </p:cNvSpPr>
                <p:nvPr/>
              </p:nvSpPr>
              <p:spPr bwMode="auto">
                <a:xfrm>
                  <a:off x="525"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5" name="Oval 214"/>
                <p:cNvSpPr>
                  <a:spLocks noChangeArrowheads="1"/>
                </p:cNvSpPr>
                <p:nvPr/>
              </p:nvSpPr>
              <p:spPr bwMode="auto">
                <a:xfrm>
                  <a:off x="63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6" name="Oval 215"/>
                <p:cNvSpPr>
                  <a:spLocks noChangeArrowheads="1"/>
                </p:cNvSpPr>
                <p:nvPr/>
              </p:nvSpPr>
              <p:spPr bwMode="auto">
                <a:xfrm>
                  <a:off x="630" y="138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7" name="Oval 216"/>
                <p:cNvSpPr>
                  <a:spLocks noChangeArrowheads="1"/>
                </p:cNvSpPr>
                <p:nvPr/>
              </p:nvSpPr>
              <p:spPr bwMode="auto">
                <a:xfrm>
                  <a:off x="63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8" name="Oval 217"/>
                <p:cNvSpPr>
                  <a:spLocks noChangeArrowheads="1"/>
                </p:cNvSpPr>
                <p:nvPr/>
              </p:nvSpPr>
              <p:spPr bwMode="auto">
                <a:xfrm>
                  <a:off x="770"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29" name="Oval 218"/>
                <p:cNvSpPr>
                  <a:spLocks noChangeArrowheads="1"/>
                </p:cNvSpPr>
                <p:nvPr/>
              </p:nvSpPr>
              <p:spPr bwMode="auto">
                <a:xfrm>
                  <a:off x="63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0" name="Oval 219"/>
                <p:cNvSpPr>
                  <a:spLocks noChangeArrowheads="1"/>
                </p:cNvSpPr>
                <p:nvPr/>
              </p:nvSpPr>
              <p:spPr bwMode="auto">
                <a:xfrm>
                  <a:off x="73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1" name="Oval 220"/>
                <p:cNvSpPr>
                  <a:spLocks noChangeArrowheads="1"/>
                </p:cNvSpPr>
                <p:nvPr/>
              </p:nvSpPr>
              <p:spPr bwMode="auto">
                <a:xfrm>
                  <a:off x="73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2" name="Oval 221"/>
                <p:cNvSpPr>
                  <a:spLocks noChangeArrowheads="1"/>
                </p:cNvSpPr>
                <p:nvPr/>
              </p:nvSpPr>
              <p:spPr bwMode="auto">
                <a:xfrm>
                  <a:off x="73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3" name="Oval 222"/>
                <p:cNvSpPr>
                  <a:spLocks noChangeArrowheads="1"/>
                </p:cNvSpPr>
                <p:nvPr/>
              </p:nvSpPr>
              <p:spPr bwMode="auto">
                <a:xfrm>
                  <a:off x="875"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4" name="Oval 223"/>
                <p:cNvSpPr>
                  <a:spLocks noChangeArrowheads="1"/>
                </p:cNvSpPr>
                <p:nvPr/>
              </p:nvSpPr>
              <p:spPr bwMode="auto">
                <a:xfrm>
                  <a:off x="735"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5" name="Oval 224"/>
                <p:cNvSpPr>
                  <a:spLocks noChangeArrowheads="1"/>
                </p:cNvSpPr>
                <p:nvPr/>
              </p:nvSpPr>
              <p:spPr bwMode="auto">
                <a:xfrm>
                  <a:off x="84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6" name="Oval 225"/>
                <p:cNvSpPr>
                  <a:spLocks noChangeArrowheads="1"/>
                </p:cNvSpPr>
                <p:nvPr/>
              </p:nvSpPr>
              <p:spPr bwMode="auto">
                <a:xfrm>
                  <a:off x="840" y="130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7" name="Oval 226"/>
                <p:cNvSpPr>
                  <a:spLocks noChangeArrowheads="1"/>
                </p:cNvSpPr>
                <p:nvPr/>
              </p:nvSpPr>
              <p:spPr bwMode="auto">
                <a:xfrm>
                  <a:off x="560"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8" name="Oval 227"/>
                <p:cNvSpPr>
                  <a:spLocks noChangeArrowheads="1"/>
                </p:cNvSpPr>
                <p:nvPr/>
              </p:nvSpPr>
              <p:spPr bwMode="auto">
                <a:xfrm>
                  <a:off x="700" y="13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39" name="Oval 228"/>
                <p:cNvSpPr>
                  <a:spLocks noChangeArrowheads="1"/>
                </p:cNvSpPr>
                <p:nvPr/>
              </p:nvSpPr>
              <p:spPr bwMode="auto">
                <a:xfrm>
                  <a:off x="560"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0" name="Oval 229"/>
                <p:cNvSpPr>
                  <a:spLocks noChangeArrowheads="1"/>
                </p:cNvSpPr>
                <p:nvPr/>
              </p:nvSpPr>
              <p:spPr bwMode="auto">
                <a:xfrm>
                  <a:off x="665"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1" name="Oval 230"/>
                <p:cNvSpPr>
                  <a:spLocks noChangeArrowheads="1"/>
                </p:cNvSpPr>
                <p:nvPr/>
              </p:nvSpPr>
              <p:spPr bwMode="auto">
                <a:xfrm>
                  <a:off x="665" y="134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2" name="Oval 231"/>
                <p:cNvSpPr>
                  <a:spLocks noChangeArrowheads="1"/>
                </p:cNvSpPr>
                <p:nvPr/>
              </p:nvSpPr>
              <p:spPr bwMode="auto">
                <a:xfrm>
                  <a:off x="700" y="13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3" name="Oval 232"/>
                <p:cNvSpPr>
                  <a:spLocks noChangeArrowheads="1"/>
                </p:cNvSpPr>
                <p:nvPr/>
              </p:nvSpPr>
              <p:spPr bwMode="auto">
                <a:xfrm>
                  <a:off x="840" y="151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4" name="Oval 233"/>
                <p:cNvSpPr>
                  <a:spLocks noChangeArrowheads="1"/>
                </p:cNvSpPr>
                <p:nvPr/>
              </p:nvSpPr>
              <p:spPr bwMode="auto">
                <a:xfrm>
                  <a:off x="700"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5" name="Oval 234"/>
                <p:cNvSpPr>
                  <a:spLocks noChangeArrowheads="1"/>
                </p:cNvSpPr>
                <p:nvPr/>
              </p:nvSpPr>
              <p:spPr bwMode="auto">
                <a:xfrm>
                  <a:off x="805" y="13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6" name="Oval 235"/>
                <p:cNvSpPr>
                  <a:spLocks noChangeArrowheads="1"/>
                </p:cNvSpPr>
                <p:nvPr/>
              </p:nvSpPr>
              <p:spPr bwMode="auto">
                <a:xfrm>
                  <a:off x="805" y="14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7" name="Oval 236"/>
                <p:cNvSpPr>
                  <a:spLocks noChangeArrowheads="1"/>
                </p:cNvSpPr>
                <p:nvPr/>
              </p:nvSpPr>
              <p:spPr bwMode="auto">
                <a:xfrm>
                  <a:off x="896"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8" name="Oval 237"/>
                <p:cNvSpPr>
                  <a:spLocks noChangeArrowheads="1"/>
                </p:cNvSpPr>
                <p:nvPr/>
              </p:nvSpPr>
              <p:spPr bwMode="auto">
                <a:xfrm>
                  <a:off x="1001" y="150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49" name="Oval 238"/>
                <p:cNvSpPr>
                  <a:spLocks noChangeArrowheads="1"/>
                </p:cNvSpPr>
                <p:nvPr/>
              </p:nvSpPr>
              <p:spPr bwMode="auto">
                <a:xfrm>
                  <a:off x="924" y="152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0" name="Oval 239"/>
                <p:cNvSpPr>
                  <a:spLocks noChangeArrowheads="1"/>
                </p:cNvSpPr>
                <p:nvPr/>
              </p:nvSpPr>
              <p:spPr bwMode="auto">
                <a:xfrm>
                  <a:off x="1001"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1" name="Oval 240"/>
                <p:cNvSpPr>
                  <a:spLocks noChangeArrowheads="1"/>
                </p:cNvSpPr>
                <p:nvPr/>
              </p:nvSpPr>
              <p:spPr bwMode="auto">
                <a:xfrm>
                  <a:off x="1022" y="15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2" name="Oval 241"/>
                <p:cNvSpPr>
                  <a:spLocks noChangeArrowheads="1"/>
                </p:cNvSpPr>
                <p:nvPr/>
              </p:nvSpPr>
              <p:spPr bwMode="auto">
                <a:xfrm>
                  <a:off x="770" y="134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3" name="Oval 242"/>
                <p:cNvSpPr>
                  <a:spLocks noChangeArrowheads="1"/>
                </p:cNvSpPr>
                <p:nvPr/>
              </p:nvSpPr>
              <p:spPr bwMode="auto">
                <a:xfrm>
                  <a:off x="910" y="146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4" name="Oval 243"/>
                <p:cNvSpPr>
                  <a:spLocks noChangeArrowheads="1"/>
                </p:cNvSpPr>
                <p:nvPr/>
              </p:nvSpPr>
              <p:spPr bwMode="auto">
                <a:xfrm>
                  <a:off x="770" y="142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5" name="Oval 244"/>
                <p:cNvSpPr>
                  <a:spLocks noChangeArrowheads="1"/>
                </p:cNvSpPr>
                <p:nvPr/>
              </p:nvSpPr>
              <p:spPr bwMode="auto">
                <a:xfrm>
                  <a:off x="875" y="134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6" name="Oval 245"/>
                <p:cNvSpPr>
                  <a:spLocks noChangeArrowheads="1"/>
                </p:cNvSpPr>
                <p:nvPr/>
              </p:nvSpPr>
              <p:spPr bwMode="auto">
                <a:xfrm>
                  <a:off x="875" y="142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7" name="Oval 246"/>
                <p:cNvSpPr>
                  <a:spLocks noChangeArrowheads="1"/>
                </p:cNvSpPr>
                <p:nvPr/>
              </p:nvSpPr>
              <p:spPr bwMode="auto">
                <a:xfrm>
                  <a:off x="535" y="1410"/>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8" name="Oval 247"/>
                <p:cNvSpPr>
                  <a:spLocks noChangeArrowheads="1"/>
                </p:cNvSpPr>
                <p:nvPr/>
              </p:nvSpPr>
              <p:spPr bwMode="auto">
                <a:xfrm>
                  <a:off x="675" y="1537"/>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59" name="Oval 248"/>
                <p:cNvSpPr>
                  <a:spLocks noChangeArrowheads="1"/>
                </p:cNvSpPr>
                <p:nvPr/>
              </p:nvSpPr>
              <p:spPr bwMode="auto">
                <a:xfrm>
                  <a:off x="535" y="1493"/>
                  <a:ext cx="39"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0" name="Oval 249"/>
                <p:cNvSpPr>
                  <a:spLocks noChangeArrowheads="1"/>
                </p:cNvSpPr>
                <p:nvPr/>
              </p:nvSpPr>
              <p:spPr bwMode="auto">
                <a:xfrm>
                  <a:off x="639" y="141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1" name="Oval 250"/>
                <p:cNvSpPr>
                  <a:spLocks noChangeArrowheads="1"/>
                </p:cNvSpPr>
                <p:nvPr/>
              </p:nvSpPr>
              <p:spPr bwMode="auto">
                <a:xfrm>
                  <a:off x="639" y="1493"/>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2" name="Oval 251"/>
                <p:cNvSpPr>
                  <a:spLocks noChangeArrowheads="1"/>
                </p:cNvSpPr>
                <p:nvPr/>
              </p:nvSpPr>
              <p:spPr bwMode="auto">
                <a:xfrm>
                  <a:off x="630"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3" name="Oval 252"/>
                <p:cNvSpPr>
                  <a:spLocks noChangeArrowheads="1"/>
                </p:cNvSpPr>
                <p:nvPr/>
              </p:nvSpPr>
              <p:spPr bwMode="auto">
                <a:xfrm>
                  <a:off x="77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4" name="Oval 253"/>
                <p:cNvSpPr>
                  <a:spLocks noChangeArrowheads="1"/>
                </p:cNvSpPr>
                <p:nvPr/>
              </p:nvSpPr>
              <p:spPr bwMode="auto">
                <a:xfrm>
                  <a:off x="63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5" name="Oval 254"/>
                <p:cNvSpPr>
                  <a:spLocks noChangeArrowheads="1"/>
                </p:cNvSpPr>
                <p:nvPr/>
              </p:nvSpPr>
              <p:spPr bwMode="auto">
                <a:xfrm>
                  <a:off x="73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6" name="Oval 255"/>
                <p:cNvSpPr>
                  <a:spLocks noChangeArrowheads="1"/>
                </p:cNvSpPr>
                <p:nvPr/>
              </p:nvSpPr>
              <p:spPr bwMode="auto">
                <a:xfrm>
                  <a:off x="73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7" name="Oval 256"/>
                <p:cNvSpPr>
                  <a:spLocks noChangeArrowheads="1"/>
                </p:cNvSpPr>
                <p:nvPr/>
              </p:nvSpPr>
              <p:spPr bwMode="auto">
                <a:xfrm>
                  <a:off x="73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8" name="Oval 257"/>
                <p:cNvSpPr>
                  <a:spLocks noChangeArrowheads="1"/>
                </p:cNvSpPr>
                <p:nvPr/>
              </p:nvSpPr>
              <p:spPr bwMode="auto">
                <a:xfrm>
                  <a:off x="875" y="126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69" name="Oval 258"/>
                <p:cNvSpPr>
                  <a:spLocks noChangeArrowheads="1"/>
                </p:cNvSpPr>
                <p:nvPr/>
              </p:nvSpPr>
              <p:spPr bwMode="auto">
                <a:xfrm>
                  <a:off x="735"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0" name="Oval 259"/>
                <p:cNvSpPr>
                  <a:spLocks noChangeArrowheads="1"/>
                </p:cNvSpPr>
                <p:nvPr/>
              </p:nvSpPr>
              <p:spPr bwMode="auto">
                <a:xfrm>
                  <a:off x="84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1" name="Oval 260"/>
                <p:cNvSpPr>
                  <a:spLocks noChangeArrowheads="1"/>
                </p:cNvSpPr>
                <p:nvPr/>
              </p:nvSpPr>
              <p:spPr bwMode="auto">
                <a:xfrm>
                  <a:off x="840" y="122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2" name="Oval 261"/>
                <p:cNvSpPr>
                  <a:spLocks noChangeArrowheads="1"/>
                </p:cNvSpPr>
                <p:nvPr/>
              </p:nvSpPr>
              <p:spPr bwMode="auto">
                <a:xfrm>
                  <a:off x="840" y="991"/>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3" name="Oval 262"/>
                <p:cNvSpPr>
                  <a:spLocks noChangeArrowheads="1"/>
                </p:cNvSpPr>
                <p:nvPr/>
              </p:nvSpPr>
              <p:spPr bwMode="auto">
                <a:xfrm>
                  <a:off x="1008" y="110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4" name="Oval 263"/>
                <p:cNvSpPr>
                  <a:spLocks noChangeArrowheads="1"/>
                </p:cNvSpPr>
                <p:nvPr/>
              </p:nvSpPr>
              <p:spPr bwMode="auto">
                <a:xfrm>
                  <a:off x="840" y="10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5" name="Oval 264"/>
                <p:cNvSpPr>
                  <a:spLocks noChangeArrowheads="1"/>
                </p:cNvSpPr>
                <p:nvPr/>
              </p:nvSpPr>
              <p:spPr bwMode="auto">
                <a:xfrm>
                  <a:off x="987" y="100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6" name="Oval 265"/>
                <p:cNvSpPr>
                  <a:spLocks noChangeArrowheads="1"/>
                </p:cNvSpPr>
                <p:nvPr/>
              </p:nvSpPr>
              <p:spPr bwMode="auto">
                <a:xfrm>
                  <a:off x="945" y="107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7" name="Oval 266"/>
                <p:cNvSpPr>
                  <a:spLocks noChangeArrowheads="1"/>
                </p:cNvSpPr>
                <p:nvPr/>
              </p:nvSpPr>
              <p:spPr bwMode="auto">
                <a:xfrm>
                  <a:off x="94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8" name="Oval 267"/>
                <p:cNvSpPr>
                  <a:spLocks noChangeArrowheads="1"/>
                </p:cNvSpPr>
                <p:nvPr/>
              </p:nvSpPr>
              <p:spPr bwMode="auto">
                <a:xfrm>
                  <a:off x="108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79" name="Oval 268"/>
                <p:cNvSpPr>
                  <a:spLocks noChangeArrowheads="1"/>
                </p:cNvSpPr>
                <p:nvPr/>
              </p:nvSpPr>
              <p:spPr bwMode="auto">
                <a:xfrm>
                  <a:off x="945"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0" name="Oval 269"/>
                <p:cNvSpPr>
                  <a:spLocks noChangeArrowheads="1"/>
                </p:cNvSpPr>
                <p:nvPr/>
              </p:nvSpPr>
              <p:spPr bwMode="auto">
                <a:xfrm>
                  <a:off x="105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1" name="Oval 270"/>
                <p:cNvSpPr>
                  <a:spLocks noChangeArrowheads="1"/>
                </p:cNvSpPr>
                <p:nvPr/>
              </p:nvSpPr>
              <p:spPr bwMode="auto">
                <a:xfrm>
                  <a:off x="1050"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2" name="Oval 271"/>
                <p:cNvSpPr>
                  <a:spLocks noChangeArrowheads="1"/>
                </p:cNvSpPr>
                <p:nvPr/>
              </p:nvSpPr>
              <p:spPr bwMode="auto">
                <a:xfrm>
                  <a:off x="77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3" name="Oval 272"/>
                <p:cNvSpPr>
                  <a:spLocks noChangeArrowheads="1"/>
                </p:cNvSpPr>
                <p:nvPr/>
              </p:nvSpPr>
              <p:spPr bwMode="auto">
                <a:xfrm>
                  <a:off x="910" y="122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4" name="Oval 273"/>
                <p:cNvSpPr>
                  <a:spLocks noChangeArrowheads="1"/>
                </p:cNvSpPr>
                <p:nvPr/>
              </p:nvSpPr>
              <p:spPr bwMode="auto">
                <a:xfrm>
                  <a:off x="770"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5" name="Oval 274"/>
                <p:cNvSpPr>
                  <a:spLocks noChangeArrowheads="1"/>
                </p:cNvSpPr>
                <p:nvPr/>
              </p:nvSpPr>
              <p:spPr bwMode="auto">
                <a:xfrm>
                  <a:off x="875"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6" name="Oval 275"/>
                <p:cNvSpPr>
                  <a:spLocks noChangeArrowheads="1"/>
                </p:cNvSpPr>
                <p:nvPr/>
              </p:nvSpPr>
              <p:spPr bwMode="auto">
                <a:xfrm>
                  <a:off x="875" y="118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7" name="Oval 276"/>
                <p:cNvSpPr>
                  <a:spLocks noChangeArrowheads="1"/>
                </p:cNvSpPr>
                <p:nvPr/>
              </p:nvSpPr>
              <p:spPr bwMode="auto">
                <a:xfrm>
                  <a:off x="910" y="122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8" name="Oval 277"/>
                <p:cNvSpPr>
                  <a:spLocks noChangeArrowheads="1"/>
                </p:cNvSpPr>
                <p:nvPr/>
              </p:nvSpPr>
              <p:spPr bwMode="auto">
                <a:xfrm>
                  <a:off x="1316" y="113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89" name="Oval 278"/>
                <p:cNvSpPr>
                  <a:spLocks noChangeArrowheads="1"/>
                </p:cNvSpPr>
                <p:nvPr/>
              </p:nvSpPr>
              <p:spPr bwMode="auto">
                <a:xfrm>
                  <a:off x="1736" y="111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0" name="Oval 279"/>
                <p:cNvSpPr>
                  <a:spLocks noChangeArrowheads="1"/>
                </p:cNvSpPr>
                <p:nvPr/>
              </p:nvSpPr>
              <p:spPr bwMode="auto">
                <a:xfrm>
                  <a:off x="1015" y="1226"/>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1" name="Oval 280"/>
                <p:cNvSpPr>
                  <a:spLocks noChangeArrowheads="1"/>
                </p:cNvSpPr>
                <p:nvPr/>
              </p:nvSpPr>
              <p:spPr bwMode="auto">
                <a:xfrm>
                  <a:off x="1015" y="130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2" name="Oval 281"/>
                <p:cNvSpPr>
                  <a:spLocks noChangeArrowheads="1"/>
                </p:cNvSpPr>
                <p:nvPr/>
              </p:nvSpPr>
              <p:spPr bwMode="auto">
                <a:xfrm>
                  <a:off x="581" y="10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3" name="Oval 282"/>
                <p:cNvSpPr>
                  <a:spLocks noChangeArrowheads="1"/>
                </p:cNvSpPr>
                <p:nvPr/>
              </p:nvSpPr>
              <p:spPr bwMode="auto">
                <a:xfrm>
                  <a:off x="721" y="1144"/>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4" name="Oval 283"/>
                <p:cNvSpPr>
                  <a:spLocks noChangeArrowheads="1"/>
                </p:cNvSpPr>
                <p:nvPr/>
              </p:nvSpPr>
              <p:spPr bwMode="auto">
                <a:xfrm>
                  <a:off x="581" y="110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5" name="Oval 284"/>
                <p:cNvSpPr>
                  <a:spLocks noChangeArrowheads="1"/>
                </p:cNvSpPr>
                <p:nvPr/>
              </p:nvSpPr>
              <p:spPr bwMode="auto">
                <a:xfrm>
                  <a:off x="686" y="1017"/>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6" name="Oval 285"/>
                <p:cNvSpPr>
                  <a:spLocks noChangeArrowheads="1"/>
                </p:cNvSpPr>
                <p:nvPr/>
              </p:nvSpPr>
              <p:spPr bwMode="auto">
                <a:xfrm>
                  <a:off x="686" y="1100"/>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7" name="Oval 286"/>
                <p:cNvSpPr>
                  <a:spLocks noChangeArrowheads="1"/>
                </p:cNvSpPr>
                <p:nvPr/>
              </p:nvSpPr>
              <p:spPr bwMode="auto">
                <a:xfrm>
                  <a:off x="980" y="117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8" name="Oval 287"/>
                <p:cNvSpPr>
                  <a:spLocks noChangeArrowheads="1"/>
                </p:cNvSpPr>
                <p:nvPr/>
              </p:nvSpPr>
              <p:spPr bwMode="auto">
                <a:xfrm>
                  <a:off x="1120" y="130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299" name="Oval 288"/>
                <p:cNvSpPr>
                  <a:spLocks noChangeArrowheads="1"/>
                </p:cNvSpPr>
                <p:nvPr/>
              </p:nvSpPr>
              <p:spPr bwMode="auto">
                <a:xfrm>
                  <a:off x="980"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0" name="Oval 289"/>
                <p:cNvSpPr>
                  <a:spLocks noChangeArrowheads="1"/>
                </p:cNvSpPr>
                <p:nvPr/>
              </p:nvSpPr>
              <p:spPr bwMode="auto">
                <a:xfrm>
                  <a:off x="1085" y="117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1" name="Oval 290"/>
                <p:cNvSpPr>
                  <a:spLocks noChangeArrowheads="1"/>
                </p:cNvSpPr>
                <p:nvPr/>
              </p:nvSpPr>
              <p:spPr bwMode="auto">
                <a:xfrm>
                  <a:off x="1085" y="1258"/>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2" name="Oval 291"/>
                <p:cNvSpPr>
                  <a:spLocks noChangeArrowheads="1"/>
                </p:cNvSpPr>
                <p:nvPr/>
              </p:nvSpPr>
              <p:spPr bwMode="auto">
                <a:xfrm>
                  <a:off x="630"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3" name="Oval 292"/>
                <p:cNvSpPr>
                  <a:spLocks noChangeArrowheads="1"/>
                </p:cNvSpPr>
                <p:nvPr/>
              </p:nvSpPr>
              <p:spPr bwMode="auto">
                <a:xfrm>
                  <a:off x="770" y="1099"/>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4" name="Oval 293"/>
                <p:cNvSpPr>
                  <a:spLocks noChangeArrowheads="1"/>
                </p:cNvSpPr>
                <p:nvPr/>
              </p:nvSpPr>
              <p:spPr bwMode="auto">
                <a:xfrm>
                  <a:off x="630"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5" name="Oval 294"/>
                <p:cNvSpPr>
                  <a:spLocks noChangeArrowheads="1"/>
                </p:cNvSpPr>
                <p:nvPr/>
              </p:nvSpPr>
              <p:spPr bwMode="auto">
                <a:xfrm>
                  <a:off x="735" y="972"/>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06" name="Oval 295"/>
                <p:cNvSpPr>
                  <a:spLocks noChangeArrowheads="1"/>
                </p:cNvSpPr>
                <p:nvPr/>
              </p:nvSpPr>
              <p:spPr bwMode="auto">
                <a:xfrm>
                  <a:off x="735" y="1055"/>
                  <a:ext cx="40" cy="3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5" name="Text Box 296"/>
              <p:cNvSpPr txBox="1">
                <a:spLocks noChangeArrowheads="1"/>
              </p:cNvSpPr>
              <p:nvPr/>
            </p:nvSpPr>
            <p:spPr bwMode="auto">
              <a:xfrm>
                <a:off x="1156" y="0"/>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至分离器</a:t>
                </a:r>
              </a:p>
            </p:txBody>
          </p:sp>
          <p:sp>
            <p:nvSpPr>
              <p:cNvPr id="16" name="Text Box 297"/>
              <p:cNvSpPr txBox="1">
                <a:spLocks noChangeArrowheads="1"/>
              </p:cNvSpPr>
              <p:nvPr/>
            </p:nvSpPr>
            <p:spPr bwMode="auto">
              <a:xfrm>
                <a:off x="1518" y="1229"/>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出料</a:t>
                </a:r>
              </a:p>
            </p:txBody>
          </p:sp>
          <p:sp>
            <p:nvSpPr>
              <p:cNvPr id="17" name="Text Box 298"/>
              <p:cNvSpPr txBox="1">
                <a:spLocks noChangeArrowheads="1"/>
              </p:cNvSpPr>
              <p:nvPr/>
            </p:nvSpPr>
            <p:spPr bwMode="auto">
              <a:xfrm>
                <a:off x="1110" y="2181"/>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热空气</a:t>
                </a:r>
              </a:p>
            </p:txBody>
          </p:sp>
          <p:sp>
            <p:nvSpPr>
              <p:cNvPr id="18" name="Line 299"/>
              <p:cNvSpPr>
                <a:spLocks noChangeShapeType="1"/>
              </p:cNvSpPr>
              <p:nvPr/>
            </p:nvSpPr>
            <p:spPr bwMode="auto">
              <a:xfrm>
                <a:off x="1382" y="1501"/>
                <a:ext cx="409" cy="363"/>
              </a:xfrm>
              <a:prstGeom prst="line">
                <a:avLst/>
              </a:prstGeom>
              <a:noFill/>
              <a:ln w="11176"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300"/>
              <p:cNvSpPr txBox="1">
                <a:spLocks noChangeArrowheads="1"/>
              </p:cNvSpPr>
              <p:nvPr/>
            </p:nvSpPr>
            <p:spPr bwMode="auto">
              <a:xfrm>
                <a:off x="1609" y="1864"/>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dirty="0">
                    <a:solidFill>
                      <a:schemeClr val="tx1"/>
                    </a:solidFill>
                    <a:effectLst/>
                    <a:latin typeface="Times New Roman" panose="02020603050405020304" pitchFamily="18" charset="0"/>
                    <a:ea typeface="宋体" panose="02010600030101010101" pitchFamily="2" charset="-122"/>
                  </a:rPr>
                  <a:t>分布盘</a:t>
                </a:r>
              </a:p>
            </p:txBody>
          </p:sp>
        </p:grpSp>
      </p:grpSp>
      <p:grpSp>
        <p:nvGrpSpPr>
          <p:cNvPr id="308" name="Group 2"/>
          <p:cNvGrpSpPr>
            <a:grpSpLocks/>
          </p:cNvGrpSpPr>
          <p:nvPr/>
        </p:nvGrpSpPr>
        <p:grpSpPr bwMode="auto">
          <a:xfrm>
            <a:off x="4213969" y="1082799"/>
            <a:ext cx="4030663" cy="5264150"/>
            <a:chOff x="0" y="0"/>
            <a:chExt cx="2539" cy="3316"/>
          </a:xfrm>
        </p:grpSpPr>
        <p:grpSp>
          <p:nvGrpSpPr>
            <p:cNvPr id="309" name="Group 3"/>
            <p:cNvGrpSpPr>
              <a:grpSpLocks/>
            </p:cNvGrpSpPr>
            <p:nvPr/>
          </p:nvGrpSpPr>
          <p:grpSpPr bwMode="auto">
            <a:xfrm>
              <a:off x="1127" y="111"/>
              <a:ext cx="901" cy="2644"/>
              <a:chOff x="0" y="0"/>
              <a:chExt cx="1800" cy="6396"/>
            </a:xfrm>
          </p:grpSpPr>
          <p:sp>
            <p:nvSpPr>
              <p:cNvPr id="319" name="Rectangle 4"/>
              <p:cNvSpPr>
                <a:spLocks noChangeArrowheads="1"/>
              </p:cNvSpPr>
              <p:nvPr/>
            </p:nvSpPr>
            <p:spPr bwMode="auto">
              <a:xfrm rot="20605664">
                <a:off x="1020" y="1787"/>
                <a:ext cx="432" cy="124"/>
              </a:xfrm>
              <a:prstGeom prst="rect">
                <a:avLst/>
              </a:prstGeom>
              <a:gradFill rotWithShape="0">
                <a:gsLst>
                  <a:gs pos="0">
                    <a:srgbClr val="FFFFFF"/>
                  </a:gs>
                  <a:gs pos="100000">
                    <a:srgbClr val="FFFFFF">
                      <a:gamma/>
                      <a:shade val="69412"/>
                      <a:invGamma/>
                    </a:srgbClr>
                  </a:gs>
                </a:gsLst>
                <a:lin ang="2700000" scaled="1"/>
              </a:gradFill>
              <a:ln w="9525" cmpd="sng">
                <a:solidFill>
                  <a:srgbClr val="000000"/>
                </a:solidFill>
                <a:miter lim="800000"/>
                <a:headEnd/>
                <a:tailEnd/>
              </a:ln>
            </p:spPr>
            <p:txBody>
              <a:bodyPr/>
              <a:lstStyle/>
              <a:p>
                <a:endParaRPr lang="zh-CN" altLang="en-US"/>
              </a:p>
            </p:txBody>
          </p:sp>
          <p:sp>
            <p:nvSpPr>
              <p:cNvPr id="320" name="Rectangle 5"/>
              <p:cNvSpPr>
                <a:spLocks noChangeArrowheads="1"/>
              </p:cNvSpPr>
              <p:nvPr/>
            </p:nvSpPr>
            <p:spPr bwMode="auto">
              <a:xfrm rot="2057437">
                <a:off x="967" y="4583"/>
                <a:ext cx="431" cy="136"/>
              </a:xfrm>
              <a:prstGeom prst="rect">
                <a:avLst/>
              </a:prstGeom>
              <a:gradFill rotWithShape="0">
                <a:gsLst>
                  <a:gs pos="0">
                    <a:srgbClr val="FFFFFF">
                      <a:gamma/>
                      <a:shade val="60784"/>
                      <a:invGamma/>
                    </a:srgbClr>
                  </a:gs>
                  <a:gs pos="50000">
                    <a:srgbClr val="FFFFFF"/>
                  </a:gs>
                  <a:gs pos="100000">
                    <a:srgbClr val="FFFFFF">
                      <a:gamma/>
                      <a:shade val="60784"/>
                      <a:invGamma/>
                    </a:srgbClr>
                  </a:gs>
                </a:gsLst>
                <a:lin ang="18900000" scaled="1"/>
              </a:gradFill>
              <a:ln w="9525" cmpd="sng">
                <a:solidFill>
                  <a:srgbClr val="000000"/>
                </a:solidFill>
                <a:miter lim="800000"/>
                <a:headEnd/>
                <a:tailEnd/>
              </a:ln>
            </p:spPr>
            <p:txBody>
              <a:bodyPr/>
              <a:lstStyle/>
              <a:p>
                <a:endParaRPr lang="zh-CN" altLang="en-US"/>
              </a:p>
            </p:txBody>
          </p:sp>
          <p:sp>
            <p:nvSpPr>
              <p:cNvPr id="321" name="Rectangle 6"/>
              <p:cNvSpPr>
                <a:spLocks noChangeArrowheads="1"/>
              </p:cNvSpPr>
              <p:nvPr/>
            </p:nvSpPr>
            <p:spPr bwMode="auto">
              <a:xfrm>
                <a:off x="8" y="1076"/>
                <a:ext cx="1087" cy="4098"/>
              </a:xfrm>
              <a:prstGeom prst="rect">
                <a:avLst/>
              </a:pr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miter lim="800000"/>
                <a:headEnd/>
                <a:tailEnd/>
              </a:ln>
            </p:spPr>
            <p:txBody>
              <a:bodyPr/>
              <a:lstStyle/>
              <a:p>
                <a:endParaRPr lang="zh-CN" altLang="en-US"/>
              </a:p>
            </p:txBody>
          </p:sp>
          <p:sp>
            <p:nvSpPr>
              <p:cNvPr id="322" name="未知"/>
              <p:cNvSpPr>
                <a:spLocks/>
              </p:cNvSpPr>
              <p:nvPr/>
            </p:nvSpPr>
            <p:spPr bwMode="auto">
              <a:xfrm>
                <a:off x="0" y="711"/>
                <a:ext cx="1087" cy="369"/>
              </a:xfrm>
              <a:custGeom>
                <a:avLst/>
                <a:gdLst>
                  <a:gd name="T0" fmla="*/ 0 w 1440"/>
                  <a:gd name="T1" fmla="*/ 458 h 458"/>
                  <a:gd name="T2" fmla="*/ 1440 w 1440"/>
                  <a:gd name="T3" fmla="*/ 458 h 458"/>
                  <a:gd name="T4" fmla="*/ 868 w 1440"/>
                  <a:gd name="T5" fmla="*/ 2 h 458"/>
                  <a:gd name="T6" fmla="*/ 548 w 1440"/>
                  <a:gd name="T7" fmla="*/ 0 h 458"/>
                  <a:gd name="T8" fmla="*/ 0 w 1440"/>
                  <a:gd name="T9" fmla="*/ 458 h 458"/>
                </a:gdLst>
                <a:ahLst/>
                <a:cxnLst>
                  <a:cxn ang="0">
                    <a:pos x="T0" y="T1"/>
                  </a:cxn>
                  <a:cxn ang="0">
                    <a:pos x="T2" y="T3"/>
                  </a:cxn>
                  <a:cxn ang="0">
                    <a:pos x="T4" y="T5"/>
                  </a:cxn>
                  <a:cxn ang="0">
                    <a:pos x="T6" y="T7"/>
                  </a:cxn>
                  <a:cxn ang="0">
                    <a:pos x="T8" y="T9"/>
                  </a:cxn>
                </a:cxnLst>
                <a:rect l="0" t="0" r="r" b="b"/>
                <a:pathLst>
                  <a:path w="1440" h="458">
                    <a:moveTo>
                      <a:pt x="0" y="458"/>
                    </a:moveTo>
                    <a:lnTo>
                      <a:pt x="1440" y="458"/>
                    </a:lnTo>
                    <a:lnTo>
                      <a:pt x="868" y="2"/>
                    </a:lnTo>
                    <a:lnTo>
                      <a:pt x="548" y="0"/>
                    </a:lnTo>
                    <a:lnTo>
                      <a:pt x="0" y="458"/>
                    </a:lnTo>
                    <a:close/>
                  </a:path>
                </a:pathLst>
              </a:cu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round/>
                <a:headEnd/>
                <a:tailEnd/>
              </a:ln>
            </p:spPr>
            <p:txBody>
              <a:bodyPr/>
              <a:lstStyle/>
              <a:p>
                <a:endParaRPr lang="zh-CN" altLang="en-US"/>
              </a:p>
            </p:txBody>
          </p:sp>
          <p:sp>
            <p:nvSpPr>
              <p:cNvPr id="323" name="Rectangle 8" descr="浅色竖线"/>
              <p:cNvSpPr>
                <a:spLocks noChangeArrowheads="1"/>
              </p:cNvSpPr>
              <p:nvPr/>
            </p:nvSpPr>
            <p:spPr bwMode="auto">
              <a:xfrm>
                <a:off x="0" y="3032"/>
                <a:ext cx="1087" cy="68"/>
              </a:xfrm>
              <a:prstGeom prst="rect">
                <a:avLst/>
              </a:prstGeom>
              <a:blipFill dpi="0" rotWithShape="0">
                <a:blip r:embed="rId2"/>
                <a:srcRect/>
                <a:tile tx="0" ty="0" sx="100000" sy="100000" flip="none" algn="tl"/>
              </a:blipFill>
              <a:ln w="9525" cmpd="sng">
                <a:solidFill>
                  <a:srgbClr val="000000"/>
                </a:solidFill>
                <a:miter lim="800000"/>
                <a:headEnd/>
                <a:tailEnd/>
              </a:ln>
            </p:spPr>
            <p:txBody>
              <a:bodyPr/>
              <a:lstStyle/>
              <a:p>
                <a:endParaRPr lang="zh-CN" altLang="en-US"/>
              </a:p>
            </p:txBody>
          </p:sp>
          <p:grpSp>
            <p:nvGrpSpPr>
              <p:cNvPr id="324" name="Group 9"/>
              <p:cNvGrpSpPr>
                <a:grpSpLocks/>
              </p:cNvGrpSpPr>
              <p:nvPr/>
            </p:nvGrpSpPr>
            <p:grpSpPr bwMode="auto">
              <a:xfrm>
                <a:off x="352" y="1184"/>
                <a:ext cx="286" cy="348"/>
                <a:chOff x="0" y="0"/>
                <a:chExt cx="597" cy="525"/>
              </a:xfrm>
            </p:grpSpPr>
            <p:sp>
              <p:nvSpPr>
                <p:cNvPr id="1705" name="Oval 10"/>
                <p:cNvSpPr>
                  <a:spLocks noChangeArrowheads="1"/>
                </p:cNvSpPr>
                <p:nvPr/>
              </p:nvSpPr>
              <p:spPr bwMode="auto">
                <a:xfrm>
                  <a:off x="180" y="0"/>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6" name="Oval 11"/>
                <p:cNvSpPr>
                  <a:spLocks noChangeArrowheads="1"/>
                </p:cNvSpPr>
                <p:nvPr/>
              </p:nvSpPr>
              <p:spPr bwMode="auto">
                <a:xfrm>
                  <a:off x="420" y="240"/>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7" name="Oval 12"/>
                <p:cNvSpPr>
                  <a:spLocks noChangeArrowheads="1"/>
                </p:cNvSpPr>
                <p:nvPr/>
              </p:nvSpPr>
              <p:spPr bwMode="auto">
                <a:xfrm>
                  <a:off x="540" y="0"/>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8" name="Oval 13"/>
                <p:cNvSpPr>
                  <a:spLocks noChangeArrowheads="1"/>
                </p:cNvSpPr>
                <p:nvPr/>
              </p:nvSpPr>
              <p:spPr bwMode="auto">
                <a:xfrm>
                  <a:off x="360" y="468"/>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9" name="Oval 14"/>
                <p:cNvSpPr>
                  <a:spLocks noChangeArrowheads="1"/>
                </p:cNvSpPr>
                <p:nvPr/>
              </p:nvSpPr>
              <p:spPr bwMode="auto">
                <a:xfrm>
                  <a:off x="0" y="312"/>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25" name="Group 15"/>
              <p:cNvGrpSpPr>
                <a:grpSpLocks/>
              </p:cNvGrpSpPr>
              <p:nvPr/>
            </p:nvGrpSpPr>
            <p:grpSpPr bwMode="auto">
              <a:xfrm>
                <a:off x="507" y="1370"/>
                <a:ext cx="286" cy="348"/>
                <a:chOff x="0" y="0"/>
                <a:chExt cx="597" cy="525"/>
              </a:xfrm>
            </p:grpSpPr>
            <p:sp>
              <p:nvSpPr>
                <p:cNvPr id="1700" name="Oval 16"/>
                <p:cNvSpPr>
                  <a:spLocks noChangeArrowheads="1"/>
                </p:cNvSpPr>
                <p:nvPr/>
              </p:nvSpPr>
              <p:spPr bwMode="auto">
                <a:xfrm>
                  <a:off x="180" y="0"/>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1" name="Oval 17"/>
                <p:cNvSpPr>
                  <a:spLocks noChangeArrowheads="1"/>
                </p:cNvSpPr>
                <p:nvPr/>
              </p:nvSpPr>
              <p:spPr bwMode="auto">
                <a:xfrm>
                  <a:off x="420" y="240"/>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2" name="Oval 18"/>
                <p:cNvSpPr>
                  <a:spLocks noChangeArrowheads="1"/>
                </p:cNvSpPr>
                <p:nvPr/>
              </p:nvSpPr>
              <p:spPr bwMode="auto">
                <a:xfrm>
                  <a:off x="540" y="0"/>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3" name="Oval 19"/>
                <p:cNvSpPr>
                  <a:spLocks noChangeArrowheads="1"/>
                </p:cNvSpPr>
                <p:nvPr/>
              </p:nvSpPr>
              <p:spPr bwMode="auto">
                <a:xfrm>
                  <a:off x="360" y="468"/>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704" name="Oval 20"/>
                <p:cNvSpPr>
                  <a:spLocks noChangeArrowheads="1"/>
                </p:cNvSpPr>
                <p:nvPr/>
              </p:nvSpPr>
              <p:spPr bwMode="auto">
                <a:xfrm>
                  <a:off x="0" y="312"/>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26" name="Group 21"/>
              <p:cNvGrpSpPr>
                <a:grpSpLocks/>
              </p:cNvGrpSpPr>
              <p:nvPr/>
            </p:nvGrpSpPr>
            <p:grpSpPr bwMode="auto">
              <a:xfrm>
                <a:off x="211" y="1276"/>
                <a:ext cx="285" cy="349"/>
                <a:chOff x="0" y="0"/>
                <a:chExt cx="597" cy="525"/>
              </a:xfrm>
            </p:grpSpPr>
            <p:sp>
              <p:nvSpPr>
                <p:cNvPr id="1695" name="Oval 22"/>
                <p:cNvSpPr>
                  <a:spLocks noChangeArrowheads="1"/>
                </p:cNvSpPr>
                <p:nvPr/>
              </p:nvSpPr>
              <p:spPr bwMode="auto">
                <a:xfrm>
                  <a:off x="180" y="0"/>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6" name="Oval 23"/>
                <p:cNvSpPr>
                  <a:spLocks noChangeArrowheads="1"/>
                </p:cNvSpPr>
                <p:nvPr/>
              </p:nvSpPr>
              <p:spPr bwMode="auto">
                <a:xfrm>
                  <a:off x="420" y="240"/>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7" name="Oval 24"/>
                <p:cNvSpPr>
                  <a:spLocks noChangeArrowheads="1"/>
                </p:cNvSpPr>
                <p:nvPr/>
              </p:nvSpPr>
              <p:spPr bwMode="auto">
                <a:xfrm>
                  <a:off x="540" y="0"/>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8" name="Oval 25"/>
                <p:cNvSpPr>
                  <a:spLocks noChangeArrowheads="1"/>
                </p:cNvSpPr>
                <p:nvPr/>
              </p:nvSpPr>
              <p:spPr bwMode="auto">
                <a:xfrm>
                  <a:off x="360" y="468"/>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9" name="Oval 26"/>
                <p:cNvSpPr>
                  <a:spLocks noChangeArrowheads="1"/>
                </p:cNvSpPr>
                <p:nvPr/>
              </p:nvSpPr>
              <p:spPr bwMode="auto">
                <a:xfrm>
                  <a:off x="0" y="312"/>
                  <a:ext cx="57" cy="5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327" name="Oval 27"/>
              <p:cNvSpPr>
                <a:spLocks noChangeArrowheads="1"/>
              </p:cNvSpPr>
              <p:nvPr/>
            </p:nvSpPr>
            <p:spPr bwMode="auto">
              <a:xfrm>
                <a:off x="525" y="425"/>
                <a:ext cx="27"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28" name="Oval 28"/>
              <p:cNvSpPr>
                <a:spLocks noChangeArrowheads="1"/>
              </p:cNvSpPr>
              <p:nvPr/>
            </p:nvSpPr>
            <p:spPr bwMode="auto">
              <a:xfrm>
                <a:off x="553" y="791"/>
                <a:ext cx="28"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29" name="Oval 29"/>
              <p:cNvSpPr>
                <a:spLocks noChangeArrowheads="1"/>
              </p:cNvSpPr>
              <p:nvPr/>
            </p:nvSpPr>
            <p:spPr bwMode="auto">
              <a:xfrm>
                <a:off x="525" y="632"/>
                <a:ext cx="27"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30" name="Oval 30"/>
              <p:cNvSpPr>
                <a:spLocks noChangeArrowheads="1"/>
              </p:cNvSpPr>
              <p:nvPr/>
            </p:nvSpPr>
            <p:spPr bwMode="auto">
              <a:xfrm>
                <a:off x="525" y="1006"/>
                <a:ext cx="27"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31" name="Oval 31"/>
              <p:cNvSpPr>
                <a:spLocks noChangeArrowheads="1"/>
              </p:cNvSpPr>
              <p:nvPr/>
            </p:nvSpPr>
            <p:spPr bwMode="auto">
              <a:xfrm>
                <a:off x="439" y="838"/>
                <a:ext cx="27"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32" name="未知"/>
              <p:cNvSpPr>
                <a:spLocks/>
              </p:cNvSpPr>
              <p:nvPr/>
            </p:nvSpPr>
            <p:spPr bwMode="auto">
              <a:xfrm flipV="1">
                <a:off x="0" y="5170"/>
                <a:ext cx="1087" cy="315"/>
              </a:xfrm>
              <a:custGeom>
                <a:avLst/>
                <a:gdLst>
                  <a:gd name="T0" fmla="*/ 0 w 1440"/>
                  <a:gd name="T1" fmla="*/ 458 h 458"/>
                  <a:gd name="T2" fmla="*/ 1440 w 1440"/>
                  <a:gd name="T3" fmla="*/ 458 h 458"/>
                  <a:gd name="T4" fmla="*/ 868 w 1440"/>
                  <a:gd name="T5" fmla="*/ 2 h 458"/>
                  <a:gd name="T6" fmla="*/ 548 w 1440"/>
                  <a:gd name="T7" fmla="*/ 0 h 458"/>
                  <a:gd name="T8" fmla="*/ 0 w 1440"/>
                  <a:gd name="T9" fmla="*/ 458 h 458"/>
                </a:gdLst>
                <a:ahLst/>
                <a:cxnLst>
                  <a:cxn ang="0">
                    <a:pos x="T0" y="T1"/>
                  </a:cxn>
                  <a:cxn ang="0">
                    <a:pos x="T2" y="T3"/>
                  </a:cxn>
                  <a:cxn ang="0">
                    <a:pos x="T4" y="T5"/>
                  </a:cxn>
                  <a:cxn ang="0">
                    <a:pos x="T6" y="T7"/>
                  </a:cxn>
                  <a:cxn ang="0">
                    <a:pos x="T8" y="T9"/>
                  </a:cxn>
                </a:cxnLst>
                <a:rect l="0" t="0" r="r" b="b"/>
                <a:pathLst>
                  <a:path w="1440" h="458">
                    <a:moveTo>
                      <a:pt x="0" y="458"/>
                    </a:moveTo>
                    <a:lnTo>
                      <a:pt x="1440" y="458"/>
                    </a:lnTo>
                    <a:lnTo>
                      <a:pt x="868" y="2"/>
                    </a:lnTo>
                    <a:lnTo>
                      <a:pt x="548" y="0"/>
                    </a:lnTo>
                    <a:lnTo>
                      <a:pt x="0" y="458"/>
                    </a:lnTo>
                    <a:close/>
                  </a:path>
                </a:pathLst>
              </a:cu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round/>
                <a:headEnd/>
                <a:tailEnd/>
              </a:ln>
            </p:spPr>
            <p:txBody>
              <a:bodyPr/>
              <a:lstStyle/>
              <a:p>
                <a:endParaRPr lang="zh-CN" altLang="en-US"/>
              </a:p>
            </p:txBody>
          </p:sp>
          <p:sp>
            <p:nvSpPr>
              <p:cNvPr id="333" name="Rectangle 33"/>
              <p:cNvSpPr>
                <a:spLocks noChangeArrowheads="1"/>
              </p:cNvSpPr>
              <p:nvPr/>
            </p:nvSpPr>
            <p:spPr bwMode="auto">
              <a:xfrm>
                <a:off x="419" y="5485"/>
                <a:ext cx="241" cy="464"/>
              </a:xfrm>
              <a:prstGeom prst="rect">
                <a:avLst/>
              </a:pr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miter lim="800000"/>
                <a:headEnd/>
                <a:tailEnd/>
              </a:ln>
            </p:spPr>
            <p:txBody>
              <a:bodyPr/>
              <a:lstStyle/>
              <a:p>
                <a:endParaRPr lang="zh-CN" altLang="en-US"/>
              </a:p>
            </p:txBody>
          </p:sp>
          <p:sp>
            <p:nvSpPr>
              <p:cNvPr id="334" name="AutoShape 34"/>
              <p:cNvSpPr>
                <a:spLocks noChangeArrowheads="1"/>
              </p:cNvSpPr>
              <p:nvPr/>
            </p:nvSpPr>
            <p:spPr bwMode="auto">
              <a:xfrm>
                <a:off x="496" y="5878"/>
                <a:ext cx="86" cy="518"/>
              </a:xfrm>
              <a:prstGeom prst="upArrow">
                <a:avLst>
                  <a:gd name="adj1" fmla="val 50000"/>
                  <a:gd name="adj2" fmla="val 150581"/>
                </a:avLst>
              </a:prstGeom>
              <a:solidFill>
                <a:srgbClr val="99CCFF"/>
              </a:solidFill>
              <a:ln w="9525" cmpd="sng">
                <a:solidFill>
                  <a:srgbClr val="00CCFF"/>
                </a:solidFill>
                <a:miter lim="800000"/>
                <a:headEnd/>
                <a:tailEnd/>
              </a:ln>
            </p:spPr>
            <p:txBody>
              <a:bodyPr/>
              <a:lstStyle/>
              <a:p>
                <a:endParaRPr lang="zh-CN" altLang="en-US"/>
              </a:p>
            </p:txBody>
          </p:sp>
          <p:sp>
            <p:nvSpPr>
              <p:cNvPr id="335" name="Line 35"/>
              <p:cNvSpPr>
                <a:spLocks noChangeShapeType="1"/>
              </p:cNvSpPr>
              <p:nvPr/>
            </p:nvSpPr>
            <p:spPr bwMode="auto">
              <a:xfrm flipV="1">
                <a:off x="352" y="5125"/>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36" name="Line 36"/>
              <p:cNvSpPr>
                <a:spLocks noChangeShapeType="1"/>
              </p:cNvSpPr>
              <p:nvPr/>
            </p:nvSpPr>
            <p:spPr bwMode="auto">
              <a:xfrm flipV="1">
                <a:off x="467" y="5125"/>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37" name="Line 37"/>
              <p:cNvSpPr>
                <a:spLocks noChangeShapeType="1"/>
              </p:cNvSpPr>
              <p:nvPr/>
            </p:nvSpPr>
            <p:spPr bwMode="auto">
              <a:xfrm flipV="1">
                <a:off x="582" y="5125"/>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38" name="Line 38"/>
              <p:cNvSpPr>
                <a:spLocks noChangeShapeType="1"/>
              </p:cNvSpPr>
              <p:nvPr/>
            </p:nvSpPr>
            <p:spPr bwMode="auto">
              <a:xfrm flipV="1">
                <a:off x="697" y="5125"/>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39" name="AutoShape 39"/>
              <p:cNvSpPr>
                <a:spLocks noChangeArrowheads="1"/>
              </p:cNvSpPr>
              <p:nvPr/>
            </p:nvSpPr>
            <p:spPr bwMode="auto">
              <a:xfrm rot="9553356">
                <a:off x="1369" y="1667"/>
                <a:ext cx="431" cy="91"/>
              </a:xfrm>
              <a:prstGeom prst="rightArrow">
                <a:avLst>
                  <a:gd name="adj1" fmla="val 50000"/>
                  <a:gd name="adj2" fmla="val 118407"/>
                </a:avLst>
              </a:prstGeom>
              <a:gradFill rotWithShape="0">
                <a:gsLst>
                  <a:gs pos="0">
                    <a:srgbClr val="FF9900">
                      <a:gamma/>
                      <a:shade val="46275"/>
                      <a:invGamma/>
                    </a:srgbClr>
                  </a:gs>
                  <a:gs pos="50000">
                    <a:srgbClr val="FF9900"/>
                  </a:gs>
                  <a:gs pos="100000">
                    <a:srgbClr val="FF9900">
                      <a:gamma/>
                      <a:shade val="46275"/>
                      <a:invGamma/>
                    </a:srgbClr>
                  </a:gs>
                </a:gsLst>
                <a:lin ang="5400000" scaled="1"/>
              </a:gradFill>
              <a:ln w="9525" cmpd="sng">
                <a:solidFill>
                  <a:srgbClr val="000000"/>
                </a:solidFill>
                <a:miter lim="800000"/>
                <a:headEnd/>
                <a:tailEnd/>
              </a:ln>
            </p:spPr>
            <p:txBody>
              <a:bodyPr/>
              <a:lstStyle/>
              <a:p>
                <a:endParaRPr lang="zh-CN" altLang="en-US"/>
              </a:p>
            </p:txBody>
          </p:sp>
          <p:sp>
            <p:nvSpPr>
              <p:cNvPr id="340" name="AutoShape 40"/>
              <p:cNvSpPr>
                <a:spLocks noChangeArrowheads="1"/>
              </p:cNvSpPr>
              <p:nvPr/>
            </p:nvSpPr>
            <p:spPr bwMode="auto">
              <a:xfrm rot="2335741">
                <a:off x="1362" y="4927"/>
                <a:ext cx="431" cy="91"/>
              </a:xfrm>
              <a:prstGeom prst="rightArrow">
                <a:avLst>
                  <a:gd name="adj1" fmla="val 50000"/>
                  <a:gd name="adj2" fmla="val 118407"/>
                </a:avLst>
              </a:prstGeom>
              <a:gradFill rotWithShape="0">
                <a:gsLst>
                  <a:gs pos="0">
                    <a:srgbClr val="FF9900">
                      <a:gamma/>
                      <a:shade val="46275"/>
                      <a:invGamma/>
                    </a:srgbClr>
                  </a:gs>
                  <a:gs pos="50000">
                    <a:srgbClr val="FF9900"/>
                  </a:gs>
                  <a:gs pos="100000">
                    <a:srgbClr val="FF9900">
                      <a:gamma/>
                      <a:shade val="46275"/>
                      <a:invGamma/>
                    </a:srgbClr>
                  </a:gs>
                </a:gsLst>
                <a:lin ang="5400000" scaled="1"/>
              </a:gradFill>
              <a:ln w="9525" cmpd="sng">
                <a:solidFill>
                  <a:srgbClr val="000000"/>
                </a:solidFill>
                <a:miter lim="800000"/>
                <a:headEnd/>
                <a:tailEnd/>
              </a:ln>
            </p:spPr>
            <p:txBody>
              <a:bodyPr/>
              <a:lstStyle/>
              <a:p>
                <a:endParaRPr lang="zh-CN" altLang="en-US"/>
              </a:p>
            </p:txBody>
          </p:sp>
          <p:sp>
            <p:nvSpPr>
              <p:cNvPr id="341" name="Oval 41"/>
              <p:cNvSpPr>
                <a:spLocks noChangeArrowheads="1"/>
              </p:cNvSpPr>
              <p:nvPr/>
            </p:nvSpPr>
            <p:spPr bwMode="auto">
              <a:xfrm>
                <a:off x="435" y="1368"/>
                <a:ext cx="45" cy="6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42" name="Rectangle 42" descr="浅色竖线"/>
              <p:cNvSpPr>
                <a:spLocks noChangeArrowheads="1"/>
              </p:cNvSpPr>
              <p:nvPr/>
            </p:nvSpPr>
            <p:spPr bwMode="auto">
              <a:xfrm>
                <a:off x="0" y="4950"/>
                <a:ext cx="1087" cy="69"/>
              </a:xfrm>
              <a:prstGeom prst="rect">
                <a:avLst/>
              </a:prstGeom>
              <a:blipFill dpi="0" rotWithShape="0">
                <a:blip r:embed="rId2"/>
                <a:srcRect/>
                <a:tile tx="0" ty="0" sx="100000" sy="100000" flip="none" algn="tl"/>
              </a:blipFill>
              <a:ln w="9525" cmpd="sng">
                <a:solidFill>
                  <a:srgbClr val="000000"/>
                </a:solidFill>
                <a:miter lim="800000"/>
                <a:headEnd/>
                <a:tailEnd/>
              </a:ln>
            </p:spPr>
            <p:txBody>
              <a:bodyPr/>
              <a:lstStyle/>
              <a:p>
                <a:endParaRPr lang="zh-CN" altLang="en-US"/>
              </a:p>
            </p:txBody>
          </p:sp>
          <p:sp>
            <p:nvSpPr>
              <p:cNvPr id="343" name="Oval 43"/>
              <p:cNvSpPr>
                <a:spLocks noChangeArrowheads="1"/>
              </p:cNvSpPr>
              <p:nvPr/>
            </p:nvSpPr>
            <p:spPr bwMode="auto">
              <a:xfrm>
                <a:off x="685" y="2607"/>
                <a:ext cx="27"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44" name="Oval 44"/>
              <p:cNvSpPr>
                <a:spLocks noChangeArrowheads="1"/>
              </p:cNvSpPr>
              <p:nvPr/>
            </p:nvSpPr>
            <p:spPr bwMode="auto">
              <a:xfrm>
                <a:off x="857" y="2555"/>
                <a:ext cx="27" cy="3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45" name="Oval 45"/>
              <p:cNvSpPr>
                <a:spLocks noChangeArrowheads="1"/>
              </p:cNvSpPr>
              <p:nvPr/>
            </p:nvSpPr>
            <p:spPr bwMode="auto">
              <a:xfrm>
                <a:off x="1043" y="2604"/>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46" name="Oval 46"/>
              <p:cNvSpPr>
                <a:spLocks noChangeArrowheads="1"/>
              </p:cNvSpPr>
              <p:nvPr/>
            </p:nvSpPr>
            <p:spPr bwMode="auto">
              <a:xfrm>
                <a:off x="951" y="2458"/>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47" name="Oval 47"/>
              <p:cNvSpPr>
                <a:spLocks noChangeArrowheads="1"/>
              </p:cNvSpPr>
              <p:nvPr/>
            </p:nvSpPr>
            <p:spPr bwMode="auto">
              <a:xfrm>
                <a:off x="830"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48" name="Oval 48"/>
              <p:cNvSpPr>
                <a:spLocks noChangeArrowheads="1"/>
              </p:cNvSpPr>
              <p:nvPr/>
            </p:nvSpPr>
            <p:spPr bwMode="auto">
              <a:xfrm>
                <a:off x="890"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49" name="Oval 49"/>
              <p:cNvSpPr>
                <a:spLocks noChangeArrowheads="1"/>
              </p:cNvSpPr>
              <p:nvPr/>
            </p:nvSpPr>
            <p:spPr bwMode="auto">
              <a:xfrm>
                <a:off x="1071"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50" name="Oval 50"/>
              <p:cNvSpPr>
                <a:spLocks noChangeArrowheads="1"/>
              </p:cNvSpPr>
              <p:nvPr/>
            </p:nvSpPr>
            <p:spPr bwMode="auto">
              <a:xfrm>
                <a:off x="1011"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51" name="Oval 51"/>
              <p:cNvSpPr>
                <a:spLocks noChangeArrowheads="1"/>
              </p:cNvSpPr>
              <p:nvPr/>
            </p:nvSpPr>
            <p:spPr bwMode="auto">
              <a:xfrm>
                <a:off x="1071" y="273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52" name="Oval 52"/>
              <p:cNvSpPr>
                <a:spLocks noChangeArrowheads="1"/>
              </p:cNvSpPr>
              <p:nvPr/>
            </p:nvSpPr>
            <p:spPr bwMode="auto">
              <a:xfrm>
                <a:off x="1067" y="2685"/>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53" name="Oval 53"/>
              <p:cNvSpPr>
                <a:spLocks noChangeArrowheads="1"/>
              </p:cNvSpPr>
              <p:nvPr/>
            </p:nvSpPr>
            <p:spPr bwMode="auto">
              <a:xfrm>
                <a:off x="1011" y="256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54" name="Oval 54"/>
              <p:cNvSpPr>
                <a:spLocks noChangeArrowheads="1"/>
              </p:cNvSpPr>
              <p:nvPr/>
            </p:nvSpPr>
            <p:spPr bwMode="auto">
              <a:xfrm>
                <a:off x="830" y="245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355" name="Group 55"/>
              <p:cNvGrpSpPr>
                <a:grpSpLocks/>
              </p:cNvGrpSpPr>
              <p:nvPr/>
            </p:nvGrpSpPr>
            <p:grpSpPr bwMode="auto">
              <a:xfrm>
                <a:off x="737" y="2739"/>
                <a:ext cx="104" cy="139"/>
                <a:chOff x="0" y="0"/>
                <a:chExt cx="308" cy="308"/>
              </a:xfrm>
            </p:grpSpPr>
            <p:sp>
              <p:nvSpPr>
                <p:cNvPr id="1690" name="Oval 5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1" name="Oval 5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2" name="Oval 5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3" name="Oval 5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94" name="Oval 6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56" name="Group 61"/>
              <p:cNvGrpSpPr>
                <a:grpSpLocks/>
              </p:cNvGrpSpPr>
              <p:nvPr/>
            </p:nvGrpSpPr>
            <p:grpSpPr bwMode="auto">
              <a:xfrm>
                <a:off x="797" y="2879"/>
                <a:ext cx="104" cy="138"/>
                <a:chOff x="0" y="0"/>
                <a:chExt cx="308" cy="308"/>
              </a:xfrm>
            </p:grpSpPr>
            <p:sp>
              <p:nvSpPr>
                <p:cNvPr id="1685" name="Oval 6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6" name="Oval 6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7" name="Oval 6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8" name="Oval 6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9" name="Oval 6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57" name="Group 67"/>
              <p:cNvGrpSpPr>
                <a:grpSpLocks/>
              </p:cNvGrpSpPr>
              <p:nvPr/>
            </p:nvGrpSpPr>
            <p:grpSpPr bwMode="auto">
              <a:xfrm>
                <a:off x="858" y="2739"/>
                <a:ext cx="103" cy="139"/>
                <a:chOff x="0" y="0"/>
                <a:chExt cx="308" cy="308"/>
              </a:xfrm>
            </p:grpSpPr>
            <p:sp>
              <p:nvSpPr>
                <p:cNvPr id="1680" name="Oval 6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1" name="Oval 6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2" name="Oval 7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3" name="Oval 7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84" name="Oval 7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58" name="Group 73"/>
              <p:cNvGrpSpPr>
                <a:grpSpLocks/>
              </p:cNvGrpSpPr>
              <p:nvPr/>
            </p:nvGrpSpPr>
            <p:grpSpPr bwMode="auto">
              <a:xfrm>
                <a:off x="918" y="2809"/>
                <a:ext cx="104" cy="138"/>
                <a:chOff x="0" y="0"/>
                <a:chExt cx="308" cy="308"/>
              </a:xfrm>
            </p:grpSpPr>
            <p:sp>
              <p:nvSpPr>
                <p:cNvPr id="1675" name="Oval 7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6" name="Oval 7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7" name="Oval 7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8" name="Oval 7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9" name="Oval 7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59" name="Group 79"/>
              <p:cNvGrpSpPr>
                <a:grpSpLocks/>
              </p:cNvGrpSpPr>
              <p:nvPr/>
            </p:nvGrpSpPr>
            <p:grpSpPr bwMode="auto">
              <a:xfrm>
                <a:off x="817" y="2847"/>
                <a:ext cx="104" cy="138"/>
                <a:chOff x="0" y="0"/>
                <a:chExt cx="308" cy="308"/>
              </a:xfrm>
            </p:grpSpPr>
            <p:sp>
              <p:nvSpPr>
                <p:cNvPr id="1670" name="Oval 8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1" name="Oval 8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2" name="Oval 8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3" name="Oval 8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74" name="Oval 8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360" name="Oval 85"/>
              <p:cNvSpPr>
                <a:spLocks noChangeArrowheads="1"/>
              </p:cNvSpPr>
              <p:nvPr/>
            </p:nvSpPr>
            <p:spPr bwMode="auto">
              <a:xfrm>
                <a:off x="898" y="2955"/>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61" name="Oval 86"/>
              <p:cNvSpPr>
                <a:spLocks noChangeArrowheads="1"/>
              </p:cNvSpPr>
              <p:nvPr/>
            </p:nvSpPr>
            <p:spPr bwMode="auto">
              <a:xfrm>
                <a:off x="1049" y="2976"/>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62" name="Oval 87"/>
              <p:cNvSpPr>
                <a:spLocks noChangeArrowheads="1"/>
              </p:cNvSpPr>
              <p:nvPr/>
            </p:nvSpPr>
            <p:spPr bwMode="auto">
              <a:xfrm>
                <a:off x="918" y="300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63" name="Oval 88"/>
              <p:cNvSpPr>
                <a:spLocks noChangeArrowheads="1"/>
              </p:cNvSpPr>
              <p:nvPr/>
            </p:nvSpPr>
            <p:spPr bwMode="auto">
              <a:xfrm>
                <a:off x="959" y="2955"/>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64" name="Oval 89"/>
              <p:cNvSpPr>
                <a:spLocks noChangeArrowheads="1"/>
              </p:cNvSpPr>
              <p:nvPr/>
            </p:nvSpPr>
            <p:spPr bwMode="auto">
              <a:xfrm>
                <a:off x="967" y="3004"/>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365" name="Group 90"/>
              <p:cNvGrpSpPr>
                <a:grpSpLocks/>
              </p:cNvGrpSpPr>
              <p:nvPr/>
            </p:nvGrpSpPr>
            <p:grpSpPr bwMode="auto">
              <a:xfrm>
                <a:off x="708" y="2776"/>
                <a:ext cx="104" cy="139"/>
                <a:chOff x="0" y="0"/>
                <a:chExt cx="308" cy="308"/>
              </a:xfrm>
            </p:grpSpPr>
            <p:sp>
              <p:nvSpPr>
                <p:cNvPr id="1665" name="Oval 91"/>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6" name="Oval 92"/>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7" name="Oval 93"/>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8" name="Oval 94"/>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9" name="Oval 95"/>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66" name="Group 96"/>
              <p:cNvGrpSpPr>
                <a:grpSpLocks/>
              </p:cNvGrpSpPr>
              <p:nvPr/>
            </p:nvGrpSpPr>
            <p:grpSpPr bwMode="auto">
              <a:xfrm>
                <a:off x="939" y="2911"/>
                <a:ext cx="103" cy="139"/>
                <a:chOff x="0" y="0"/>
                <a:chExt cx="308" cy="308"/>
              </a:xfrm>
            </p:grpSpPr>
            <p:sp>
              <p:nvSpPr>
                <p:cNvPr id="1660" name="Oval 9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1" name="Oval 9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2" name="Oval 9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3" name="Oval 10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64" name="Oval 10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67" name="Group 102"/>
              <p:cNvGrpSpPr>
                <a:grpSpLocks/>
              </p:cNvGrpSpPr>
              <p:nvPr/>
            </p:nvGrpSpPr>
            <p:grpSpPr bwMode="auto">
              <a:xfrm>
                <a:off x="737" y="2739"/>
                <a:ext cx="104" cy="139"/>
                <a:chOff x="0" y="0"/>
                <a:chExt cx="308" cy="308"/>
              </a:xfrm>
            </p:grpSpPr>
            <p:sp>
              <p:nvSpPr>
                <p:cNvPr id="1655" name="Oval 10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6" name="Oval 10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7" name="Oval 10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8" name="Oval 10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9" name="Oval 10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368" name="Oval 108"/>
              <p:cNvSpPr>
                <a:spLocks noChangeArrowheads="1"/>
              </p:cNvSpPr>
              <p:nvPr/>
            </p:nvSpPr>
            <p:spPr bwMode="auto">
              <a:xfrm>
                <a:off x="928" y="2631"/>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69" name="Oval 109"/>
              <p:cNvSpPr>
                <a:spLocks noChangeArrowheads="1"/>
              </p:cNvSpPr>
              <p:nvPr/>
            </p:nvSpPr>
            <p:spPr bwMode="auto">
              <a:xfrm>
                <a:off x="576" y="2636"/>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70" name="Oval 110"/>
              <p:cNvSpPr>
                <a:spLocks noChangeArrowheads="1"/>
              </p:cNvSpPr>
              <p:nvPr/>
            </p:nvSpPr>
            <p:spPr bwMode="auto">
              <a:xfrm>
                <a:off x="890"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71" name="Oval 111"/>
              <p:cNvSpPr>
                <a:spLocks noChangeArrowheads="1"/>
              </p:cNvSpPr>
              <p:nvPr/>
            </p:nvSpPr>
            <p:spPr bwMode="auto">
              <a:xfrm>
                <a:off x="555"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72" name="Oval 112"/>
              <p:cNvSpPr>
                <a:spLocks noChangeArrowheads="1"/>
              </p:cNvSpPr>
              <p:nvPr/>
            </p:nvSpPr>
            <p:spPr bwMode="auto">
              <a:xfrm>
                <a:off x="555"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373" name="Group 113"/>
              <p:cNvGrpSpPr>
                <a:grpSpLocks/>
              </p:cNvGrpSpPr>
              <p:nvPr/>
            </p:nvGrpSpPr>
            <p:grpSpPr bwMode="auto">
              <a:xfrm>
                <a:off x="555" y="2669"/>
                <a:ext cx="104" cy="138"/>
                <a:chOff x="0" y="0"/>
                <a:chExt cx="308" cy="308"/>
              </a:xfrm>
            </p:grpSpPr>
            <p:sp>
              <p:nvSpPr>
                <p:cNvPr id="1650" name="Oval 11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1" name="Oval 11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2" name="Oval 11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3" name="Oval 11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54" name="Oval 11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74" name="Group 119"/>
              <p:cNvGrpSpPr>
                <a:grpSpLocks/>
              </p:cNvGrpSpPr>
              <p:nvPr/>
            </p:nvGrpSpPr>
            <p:grpSpPr bwMode="auto">
              <a:xfrm>
                <a:off x="616" y="2528"/>
                <a:ext cx="103" cy="139"/>
                <a:chOff x="0" y="0"/>
                <a:chExt cx="308" cy="308"/>
              </a:xfrm>
            </p:grpSpPr>
            <p:sp>
              <p:nvSpPr>
                <p:cNvPr id="1645" name="Oval 12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6" name="Oval 12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7" name="Oval 12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8" name="Oval 12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9" name="Oval 12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75" name="Group 125"/>
              <p:cNvGrpSpPr>
                <a:grpSpLocks/>
              </p:cNvGrpSpPr>
              <p:nvPr/>
            </p:nvGrpSpPr>
            <p:grpSpPr bwMode="auto">
              <a:xfrm>
                <a:off x="676" y="2599"/>
                <a:ext cx="104" cy="138"/>
                <a:chOff x="0" y="0"/>
                <a:chExt cx="308" cy="308"/>
              </a:xfrm>
            </p:grpSpPr>
            <p:sp>
              <p:nvSpPr>
                <p:cNvPr id="1640" name="Oval 12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1" name="Oval 12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2" name="Oval 12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3" name="Oval 12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44" name="Oval 13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376" name="Group 131"/>
              <p:cNvGrpSpPr>
                <a:grpSpLocks/>
              </p:cNvGrpSpPr>
              <p:nvPr/>
            </p:nvGrpSpPr>
            <p:grpSpPr bwMode="auto">
              <a:xfrm>
                <a:off x="576" y="2636"/>
                <a:ext cx="103" cy="139"/>
                <a:chOff x="0" y="0"/>
                <a:chExt cx="308" cy="308"/>
              </a:xfrm>
            </p:grpSpPr>
            <p:sp>
              <p:nvSpPr>
                <p:cNvPr id="1635" name="Oval 13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6" name="Oval 13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7" name="Oval 13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8" name="Oval 13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9" name="Oval 13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377" name="Oval 137"/>
              <p:cNvSpPr>
                <a:spLocks noChangeArrowheads="1"/>
              </p:cNvSpPr>
              <p:nvPr/>
            </p:nvSpPr>
            <p:spPr bwMode="auto">
              <a:xfrm>
                <a:off x="708"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78" name="Oval 138"/>
              <p:cNvSpPr>
                <a:spLocks noChangeArrowheads="1"/>
              </p:cNvSpPr>
              <p:nvPr/>
            </p:nvSpPr>
            <p:spPr bwMode="auto">
              <a:xfrm>
                <a:off x="789" y="263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79" name="Oval 139"/>
              <p:cNvSpPr>
                <a:spLocks noChangeArrowheads="1"/>
              </p:cNvSpPr>
              <p:nvPr/>
            </p:nvSpPr>
            <p:spPr bwMode="auto">
              <a:xfrm>
                <a:off x="708" y="2582"/>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0" name="Oval 140"/>
              <p:cNvSpPr>
                <a:spLocks noChangeArrowheads="1"/>
              </p:cNvSpPr>
              <p:nvPr/>
            </p:nvSpPr>
            <p:spPr bwMode="auto">
              <a:xfrm>
                <a:off x="769"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1" name="Oval 141"/>
              <p:cNvSpPr>
                <a:spLocks noChangeArrowheads="1"/>
              </p:cNvSpPr>
              <p:nvPr/>
            </p:nvSpPr>
            <p:spPr bwMode="auto">
              <a:xfrm>
                <a:off x="769" y="257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2" name="Oval 142"/>
              <p:cNvSpPr>
                <a:spLocks noChangeArrowheads="1"/>
              </p:cNvSpPr>
              <p:nvPr/>
            </p:nvSpPr>
            <p:spPr bwMode="auto">
              <a:xfrm>
                <a:off x="890"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3" name="Oval 143"/>
              <p:cNvSpPr>
                <a:spLocks noChangeArrowheads="1"/>
              </p:cNvSpPr>
              <p:nvPr/>
            </p:nvSpPr>
            <p:spPr bwMode="auto">
              <a:xfrm>
                <a:off x="971" y="263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4" name="Oval 144"/>
              <p:cNvSpPr>
                <a:spLocks noChangeArrowheads="1"/>
              </p:cNvSpPr>
              <p:nvPr/>
            </p:nvSpPr>
            <p:spPr bwMode="auto">
              <a:xfrm>
                <a:off x="890"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5" name="Oval 145"/>
              <p:cNvSpPr>
                <a:spLocks noChangeArrowheads="1"/>
              </p:cNvSpPr>
              <p:nvPr/>
            </p:nvSpPr>
            <p:spPr bwMode="auto">
              <a:xfrm>
                <a:off x="951" y="2528"/>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6" name="Oval 146"/>
              <p:cNvSpPr>
                <a:spLocks noChangeArrowheads="1"/>
              </p:cNvSpPr>
              <p:nvPr/>
            </p:nvSpPr>
            <p:spPr bwMode="auto">
              <a:xfrm>
                <a:off x="951" y="2599"/>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387" name="Group 147"/>
              <p:cNvGrpSpPr>
                <a:grpSpLocks/>
              </p:cNvGrpSpPr>
              <p:nvPr/>
            </p:nvGrpSpPr>
            <p:grpSpPr bwMode="auto">
              <a:xfrm>
                <a:off x="696" y="2701"/>
                <a:ext cx="104" cy="139"/>
                <a:chOff x="0" y="0"/>
                <a:chExt cx="308" cy="308"/>
              </a:xfrm>
            </p:grpSpPr>
            <p:sp>
              <p:nvSpPr>
                <p:cNvPr id="1630" name="Oval 14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1" name="Oval 14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2" name="Oval 15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3" name="Oval 15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34" name="Oval 15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388" name="Oval 153"/>
              <p:cNvSpPr>
                <a:spLocks noChangeArrowheads="1"/>
              </p:cNvSpPr>
              <p:nvPr/>
            </p:nvSpPr>
            <p:spPr bwMode="auto">
              <a:xfrm>
                <a:off x="910" y="2561"/>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89" name="Oval 154"/>
              <p:cNvSpPr>
                <a:spLocks noChangeArrowheads="1"/>
              </p:cNvSpPr>
              <p:nvPr/>
            </p:nvSpPr>
            <p:spPr bwMode="auto">
              <a:xfrm>
                <a:off x="576" y="2636"/>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90" name="Oval 155"/>
              <p:cNvSpPr>
                <a:spLocks noChangeArrowheads="1"/>
              </p:cNvSpPr>
              <p:nvPr/>
            </p:nvSpPr>
            <p:spPr bwMode="auto">
              <a:xfrm>
                <a:off x="890"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91" name="Oval 156"/>
              <p:cNvSpPr>
                <a:spLocks noChangeArrowheads="1"/>
              </p:cNvSpPr>
              <p:nvPr/>
            </p:nvSpPr>
            <p:spPr bwMode="auto">
              <a:xfrm>
                <a:off x="555"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92" name="Oval 157"/>
              <p:cNvSpPr>
                <a:spLocks noChangeArrowheads="1"/>
              </p:cNvSpPr>
              <p:nvPr/>
            </p:nvSpPr>
            <p:spPr bwMode="auto">
              <a:xfrm>
                <a:off x="555"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393" name="Group 158"/>
              <p:cNvGrpSpPr>
                <a:grpSpLocks/>
              </p:cNvGrpSpPr>
              <p:nvPr/>
            </p:nvGrpSpPr>
            <p:grpSpPr bwMode="auto">
              <a:xfrm>
                <a:off x="797" y="2599"/>
                <a:ext cx="104" cy="138"/>
                <a:chOff x="0" y="0"/>
                <a:chExt cx="308" cy="308"/>
              </a:xfrm>
            </p:grpSpPr>
            <p:sp>
              <p:nvSpPr>
                <p:cNvPr id="1625" name="Oval 159"/>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6" name="Oval 160"/>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7" name="Oval 161"/>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8" name="Oval 162"/>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9" name="Oval 163"/>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394" name="Oval 164"/>
              <p:cNvSpPr>
                <a:spLocks noChangeArrowheads="1"/>
              </p:cNvSpPr>
              <p:nvPr/>
            </p:nvSpPr>
            <p:spPr bwMode="auto">
              <a:xfrm>
                <a:off x="884" y="2638"/>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95" name="Oval 165"/>
              <p:cNvSpPr>
                <a:spLocks noChangeArrowheads="1"/>
              </p:cNvSpPr>
              <p:nvPr/>
            </p:nvSpPr>
            <p:spPr bwMode="auto">
              <a:xfrm>
                <a:off x="939" y="2847"/>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96" name="Oval 166"/>
              <p:cNvSpPr>
                <a:spLocks noChangeArrowheads="1"/>
              </p:cNvSpPr>
              <p:nvPr/>
            </p:nvSpPr>
            <p:spPr bwMode="auto">
              <a:xfrm>
                <a:off x="858" y="280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97" name="Oval 167"/>
              <p:cNvSpPr>
                <a:spLocks noChangeArrowheads="1"/>
              </p:cNvSpPr>
              <p:nvPr/>
            </p:nvSpPr>
            <p:spPr bwMode="auto">
              <a:xfrm>
                <a:off x="918" y="273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398" name="Oval 168"/>
              <p:cNvSpPr>
                <a:spLocks noChangeArrowheads="1"/>
              </p:cNvSpPr>
              <p:nvPr/>
            </p:nvSpPr>
            <p:spPr bwMode="auto">
              <a:xfrm>
                <a:off x="951" y="2669"/>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399" name="Group 169"/>
              <p:cNvGrpSpPr>
                <a:grpSpLocks/>
              </p:cNvGrpSpPr>
              <p:nvPr/>
            </p:nvGrpSpPr>
            <p:grpSpPr bwMode="auto">
              <a:xfrm>
                <a:off x="918" y="2599"/>
                <a:ext cx="104" cy="138"/>
                <a:chOff x="0" y="0"/>
                <a:chExt cx="308" cy="308"/>
              </a:xfrm>
            </p:grpSpPr>
            <p:sp>
              <p:nvSpPr>
                <p:cNvPr id="1620" name="Oval 17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1" name="Oval 17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2" name="Oval 17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3" name="Oval 17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24" name="Oval 17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00" name="Group 175"/>
              <p:cNvGrpSpPr>
                <a:grpSpLocks/>
              </p:cNvGrpSpPr>
              <p:nvPr/>
            </p:nvGrpSpPr>
            <p:grpSpPr bwMode="auto">
              <a:xfrm>
                <a:off x="979" y="2669"/>
                <a:ext cx="103" cy="138"/>
                <a:chOff x="0" y="0"/>
                <a:chExt cx="308" cy="308"/>
              </a:xfrm>
            </p:grpSpPr>
            <p:sp>
              <p:nvSpPr>
                <p:cNvPr id="1615" name="Oval 17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6" name="Oval 17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7" name="Oval 17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8" name="Oval 17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9" name="Oval 18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01" name="Group 181"/>
              <p:cNvGrpSpPr>
                <a:grpSpLocks/>
              </p:cNvGrpSpPr>
              <p:nvPr/>
            </p:nvGrpSpPr>
            <p:grpSpPr bwMode="auto">
              <a:xfrm>
                <a:off x="878" y="2706"/>
                <a:ext cx="104" cy="139"/>
                <a:chOff x="0" y="0"/>
                <a:chExt cx="308" cy="308"/>
              </a:xfrm>
            </p:grpSpPr>
            <p:sp>
              <p:nvSpPr>
                <p:cNvPr id="1610" name="Oval 18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1" name="Oval 18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2" name="Oval 18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3" name="Oval 18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14" name="Oval 18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02" name="Group 187"/>
              <p:cNvGrpSpPr>
                <a:grpSpLocks/>
              </p:cNvGrpSpPr>
              <p:nvPr/>
            </p:nvGrpSpPr>
            <p:grpSpPr bwMode="auto">
              <a:xfrm>
                <a:off x="959" y="2814"/>
                <a:ext cx="103" cy="139"/>
                <a:chOff x="0" y="0"/>
                <a:chExt cx="308" cy="308"/>
              </a:xfrm>
            </p:grpSpPr>
            <p:sp>
              <p:nvSpPr>
                <p:cNvPr id="1605" name="Oval 18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6" name="Oval 18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7" name="Oval 19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8" name="Oval 19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9" name="Oval 19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403" name="Oval 193"/>
              <p:cNvSpPr>
                <a:spLocks noChangeArrowheads="1"/>
              </p:cNvSpPr>
              <p:nvPr/>
            </p:nvSpPr>
            <p:spPr bwMode="auto">
              <a:xfrm>
                <a:off x="984" y="2566"/>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04" name="Oval 194"/>
              <p:cNvSpPr>
                <a:spLocks noChangeArrowheads="1"/>
              </p:cNvSpPr>
              <p:nvPr/>
            </p:nvSpPr>
            <p:spPr bwMode="auto">
              <a:xfrm>
                <a:off x="1073" y="263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05" name="Oval 195"/>
              <p:cNvSpPr>
                <a:spLocks noChangeArrowheads="1"/>
              </p:cNvSpPr>
              <p:nvPr/>
            </p:nvSpPr>
            <p:spPr bwMode="auto">
              <a:xfrm>
                <a:off x="1016" y="2620"/>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06" name="Oval 196"/>
              <p:cNvSpPr>
                <a:spLocks noChangeArrowheads="1"/>
              </p:cNvSpPr>
              <p:nvPr/>
            </p:nvSpPr>
            <p:spPr bwMode="auto">
              <a:xfrm>
                <a:off x="1053" y="2528"/>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07" name="Oval 197"/>
              <p:cNvSpPr>
                <a:spLocks noChangeArrowheads="1"/>
              </p:cNvSpPr>
              <p:nvPr/>
            </p:nvSpPr>
            <p:spPr bwMode="auto">
              <a:xfrm>
                <a:off x="1041" y="2556"/>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08" name="Oval 198"/>
              <p:cNvSpPr>
                <a:spLocks noChangeArrowheads="1"/>
              </p:cNvSpPr>
              <p:nvPr/>
            </p:nvSpPr>
            <p:spPr bwMode="auto">
              <a:xfrm>
                <a:off x="999" y="277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09" name="Oval 199"/>
              <p:cNvSpPr>
                <a:spLocks noChangeArrowheads="1"/>
              </p:cNvSpPr>
              <p:nvPr/>
            </p:nvSpPr>
            <p:spPr bwMode="auto">
              <a:xfrm>
                <a:off x="1059" y="287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10" name="Oval 200"/>
              <p:cNvSpPr>
                <a:spLocks noChangeArrowheads="1"/>
              </p:cNvSpPr>
              <p:nvPr/>
            </p:nvSpPr>
            <p:spPr bwMode="auto">
              <a:xfrm>
                <a:off x="999" y="2841"/>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11" name="Oval 201"/>
              <p:cNvSpPr>
                <a:spLocks noChangeArrowheads="1"/>
              </p:cNvSpPr>
              <p:nvPr/>
            </p:nvSpPr>
            <p:spPr bwMode="auto">
              <a:xfrm>
                <a:off x="1059" y="277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12" name="Oval 202"/>
              <p:cNvSpPr>
                <a:spLocks noChangeArrowheads="1"/>
              </p:cNvSpPr>
              <p:nvPr/>
            </p:nvSpPr>
            <p:spPr bwMode="auto">
              <a:xfrm>
                <a:off x="1059" y="2841"/>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413" name="Group 203"/>
              <p:cNvGrpSpPr>
                <a:grpSpLocks/>
              </p:cNvGrpSpPr>
              <p:nvPr/>
            </p:nvGrpSpPr>
            <p:grpSpPr bwMode="auto">
              <a:xfrm>
                <a:off x="797" y="2599"/>
                <a:ext cx="104" cy="138"/>
                <a:chOff x="0" y="0"/>
                <a:chExt cx="308" cy="308"/>
              </a:xfrm>
            </p:grpSpPr>
            <p:sp>
              <p:nvSpPr>
                <p:cNvPr id="1600" name="Oval 20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1" name="Oval 20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2" name="Oval 20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3" name="Oval 20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604" name="Oval 20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14" name="Group 209"/>
              <p:cNvGrpSpPr>
                <a:grpSpLocks/>
              </p:cNvGrpSpPr>
              <p:nvPr/>
            </p:nvGrpSpPr>
            <p:grpSpPr bwMode="auto">
              <a:xfrm>
                <a:off x="608" y="2906"/>
                <a:ext cx="103" cy="139"/>
                <a:chOff x="0" y="0"/>
                <a:chExt cx="308" cy="308"/>
              </a:xfrm>
            </p:grpSpPr>
            <p:sp>
              <p:nvSpPr>
                <p:cNvPr id="1595" name="Oval 21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6" name="Oval 21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7" name="Oval 21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8" name="Oval 21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9" name="Oval 21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15" name="Group 215"/>
              <p:cNvGrpSpPr>
                <a:grpSpLocks/>
              </p:cNvGrpSpPr>
              <p:nvPr/>
            </p:nvGrpSpPr>
            <p:grpSpPr bwMode="auto">
              <a:xfrm>
                <a:off x="555" y="2809"/>
                <a:ext cx="104" cy="138"/>
                <a:chOff x="0" y="0"/>
                <a:chExt cx="308" cy="308"/>
              </a:xfrm>
            </p:grpSpPr>
            <p:sp>
              <p:nvSpPr>
                <p:cNvPr id="1590" name="Oval 21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1" name="Oval 21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2" name="Oval 21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3" name="Oval 21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94" name="Oval 22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16" name="Group 221"/>
              <p:cNvGrpSpPr>
                <a:grpSpLocks/>
              </p:cNvGrpSpPr>
              <p:nvPr/>
            </p:nvGrpSpPr>
            <p:grpSpPr bwMode="auto">
              <a:xfrm>
                <a:off x="616" y="2669"/>
                <a:ext cx="103" cy="138"/>
                <a:chOff x="0" y="0"/>
                <a:chExt cx="308" cy="308"/>
              </a:xfrm>
            </p:grpSpPr>
            <p:sp>
              <p:nvSpPr>
                <p:cNvPr id="1585" name="Oval 22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6" name="Oval 22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7" name="Oval 22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8" name="Oval 22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9" name="Oval 22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17" name="Group 227"/>
              <p:cNvGrpSpPr>
                <a:grpSpLocks/>
              </p:cNvGrpSpPr>
              <p:nvPr/>
            </p:nvGrpSpPr>
            <p:grpSpPr bwMode="auto">
              <a:xfrm>
                <a:off x="676" y="2739"/>
                <a:ext cx="104" cy="139"/>
                <a:chOff x="0" y="0"/>
                <a:chExt cx="308" cy="308"/>
              </a:xfrm>
            </p:grpSpPr>
            <p:sp>
              <p:nvSpPr>
                <p:cNvPr id="1580" name="Oval 22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1" name="Oval 22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2" name="Oval 23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3" name="Oval 23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84" name="Oval 23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18" name="Group 233"/>
              <p:cNvGrpSpPr>
                <a:grpSpLocks/>
              </p:cNvGrpSpPr>
              <p:nvPr/>
            </p:nvGrpSpPr>
            <p:grpSpPr bwMode="auto">
              <a:xfrm>
                <a:off x="576" y="2776"/>
                <a:ext cx="103" cy="139"/>
                <a:chOff x="0" y="0"/>
                <a:chExt cx="308" cy="308"/>
              </a:xfrm>
            </p:grpSpPr>
            <p:sp>
              <p:nvSpPr>
                <p:cNvPr id="1575" name="Oval 23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6" name="Oval 23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7" name="Oval 23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8" name="Oval 23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9" name="Oval 23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19" name="Group 239"/>
              <p:cNvGrpSpPr>
                <a:grpSpLocks/>
              </p:cNvGrpSpPr>
              <p:nvPr/>
            </p:nvGrpSpPr>
            <p:grpSpPr bwMode="auto">
              <a:xfrm>
                <a:off x="656" y="2885"/>
                <a:ext cx="103" cy="138"/>
                <a:chOff x="0" y="0"/>
                <a:chExt cx="308" cy="308"/>
              </a:xfrm>
            </p:grpSpPr>
            <p:sp>
              <p:nvSpPr>
                <p:cNvPr id="1570" name="Oval 24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1" name="Oval 24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2" name="Oval 24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3" name="Oval 24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74" name="Oval 24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420" name="Oval 245"/>
              <p:cNvSpPr>
                <a:spLocks noChangeArrowheads="1"/>
              </p:cNvSpPr>
              <p:nvPr/>
            </p:nvSpPr>
            <p:spPr bwMode="auto">
              <a:xfrm>
                <a:off x="769" y="294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21" name="Oval 246"/>
              <p:cNvSpPr>
                <a:spLocks noChangeArrowheads="1"/>
              </p:cNvSpPr>
              <p:nvPr/>
            </p:nvSpPr>
            <p:spPr bwMode="auto">
              <a:xfrm>
                <a:off x="830" y="298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22" name="Oval 247"/>
              <p:cNvSpPr>
                <a:spLocks noChangeArrowheads="1"/>
              </p:cNvSpPr>
              <p:nvPr/>
            </p:nvSpPr>
            <p:spPr bwMode="auto">
              <a:xfrm>
                <a:off x="785" y="299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23" name="Oval 248"/>
              <p:cNvSpPr>
                <a:spLocks noChangeArrowheads="1"/>
              </p:cNvSpPr>
              <p:nvPr/>
            </p:nvSpPr>
            <p:spPr bwMode="auto">
              <a:xfrm>
                <a:off x="830" y="294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24" name="Oval 249"/>
              <p:cNvSpPr>
                <a:spLocks noChangeArrowheads="1"/>
              </p:cNvSpPr>
              <p:nvPr/>
            </p:nvSpPr>
            <p:spPr bwMode="auto">
              <a:xfrm>
                <a:off x="842" y="300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425" name="Group 250"/>
              <p:cNvGrpSpPr>
                <a:grpSpLocks/>
              </p:cNvGrpSpPr>
              <p:nvPr/>
            </p:nvGrpSpPr>
            <p:grpSpPr bwMode="auto">
              <a:xfrm>
                <a:off x="696" y="2841"/>
                <a:ext cx="104" cy="139"/>
                <a:chOff x="0" y="0"/>
                <a:chExt cx="308" cy="308"/>
              </a:xfrm>
            </p:grpSpPr>
            <p:sp>
              <p:nvSpPr>
                <p:cNvPr id="1565" name="Oval 251"/>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6" name="Oval 252"/>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7" name="Oval 253"/>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8" name="Oval 254"/>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9" name="Oval 255"/>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26" name="Group 256"/>
              <p:cNvGrpSpPr>
                <a:grpSpLocks/>
              </p:cNvGrpSpPr>
              <p:nvPr/>
            </p:nvGrpSpPr>
            <p:grpSpPr bwMode="auto">
              <a:xfrm>
                <a:off x="561" y="2901"/>
                <a:ext cx="103" cy="138"/>
                <a:chOff x="0" y="0"/>
                <a:chExt cx="308" cy="308"/>
              </a:xfrm>
            </p:grpSpPr>
            <p:sp>
              <p:nvSpPr>
                <p:cNvPr id="1560" name="Oval 25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1" name="Oval 25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2" name="Oval 25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3" name="Oval 26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64" name="Oval 26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27" name="Group 262"/>
              <p:cNvGrpSpPr>
                <a:grpSpLocks/>
              </p:cNvGrpSpPr>
              <p:nvPr/>
            </p:nvGrpSpPr>
            <p:grpSpPr bwMode="auto">
              <a:xfrm>
                <a:off x="616" y="2528"/>
                <a:ext cx="103" cy="139"/>
                <a:chOff x="0" y="0"/>
                <a:chExt cx="308" cy="308"/>
              </a:xfrm>
            </p:grpSpPr>
            <p:sp>
              <p:nvSpPr>
                <p:cNvPr id="1555" name="Oval 26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6" name="Oval 26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7" name="Oval 26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8" name="Oval 26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9" name="Oval 26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28" name="Group 268"/>
              <p:cNvGrpSpPr>
                <a:grpSpLocks/>
              </p:cNvGrpSpPr>
              <p:nvPr/>
            </p:nvGrpSpPr>
            <p:grpSpPr bwMode="auto">
              <a:xfrm>
                <a:off x="676" y="2669"/>
                <a:ext cx="104" cy="138"/>
                <a:chOff x="0" y="0"/>
                <a:chExt cx="308" cy="308"/>
              </a:xfrm>
            </p:grpSpPr>
            <p:sp>
              <p:nvSpPr>
                <p:cNvPr id="1550" name="Oval 269"/>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1" name="Oval 270"/>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2" name="Oval 271"/>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3" name="Oval 272"/>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54" name="Oval 273"/>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429" name="Oval 274"/>
              <p:cNvSpPr>
                <a:spLocks noChangeArrowheads="1"/>
              </p:cNvSpPr>
              <p:nvPr/>
            </p:nvSpPr>
            <p:spPr bwMode="auto">
              <a:xfrm>
                <a:off x="737" y="2544"/>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0" name="Oval 275"/>
              <p:cNvSpPr>
                <a:spLocks noChangeArrowheads="1"/>
              </p:cNvSpPr>
              <p:nvPr/>
            </p:nvSpPr>
            <p:spPr bwMode="auto">
              <a:xfrm>
                <a:off x="834" y="2641"/>
                <a:ext cx="23" cy="3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1" name="Oval 276"/>
              <p:cNvSpPr>
                <a:spLocks noChangeArrowheads="1"/>
              </p:cNvSpPr>
              <p:nvPr/>
            </p:nvSpPr>
            <p:spPr bwMode="auto">
              <a:xfrm>
                <a:off x="737" y="2615"/>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2" name="Oval 277"/>
              <p:cNvSpPr>
                <a:spLocks noChangeArrowheads="1"/>
              </p:cNvSpPr>
              <p:nvPr/>
            </p:nvSpPr>
            <p:spPr bwMode="auto">
              <a:xfrm>
                <a:off x="821" y="2556"/>
                <a:ext cx="24"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3" name="Oval 278"/>
              <p:cNvSpPr>
                <a:spLocks noChangeArrowheads="1"/>
              </p:cNvSpPr>
              <p:nvPr/>
            </p:nvSpPr>
            <p:spPr bwMode="auto">
              <a:xfrm>
                <a:off x="797" y="2615"/>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4" name="Oval 279"/>
              <p:cNvSpPr>
                <a:spLocks noChangeArrowheads="1"/>
              </p:cNvSpPr>
              <p:nvPr/>
            </p:nvSpPr>
            <p:spPr bwMode="auto">
              <a:xfrm>
                <a:off x="797"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5" name="Oval 280"/>
              <p:cNvSpPr>
                <a:spLocks noChangeArrowheads="1"/>
              </p:cNvSpPr>
              <p:nvPr/>
            </p:nvSpPr>
            <p:spPr bwMode="auto">
              <a:xfrm>
                <a:off x="878" y="270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6" name="Oval 281"/>
              <p:cNvSpPr>
                <a:spLocks noChangeArrowheads="1"/>
              </p:cNvSpPr>
              <p:nvPr/>
            </p:nvSpPr>
            <p:spPr bwMode="auto">
              <a:xfrm>
                <a:off x="797" y="266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7" name="Oval 282"/>
              <p:cNvSpPr>
                <a:spLocks noChangeArrowheads="1"/>
              </p:cNvSpPr>
              <p:nvPr/>
            </p:nvSpPr>
            <p:spPr bwMode="auto">
              <a:xfrm>
                <a:off x="858"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8" name="Oval 283"/>
              <p:cNvSpPr>
                <a:spLocks noChangeArrowheads="1"/>
              </p:cNvSpPr>
              <p:nvPr/>
            </p:nvSpPr>
            <p:spPr bwMode="auto">
              <a:xfrm>
                <a:off x="858" y="266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39" name="Oval 284"/>
              <p:cNvSpPr>
                <a:spLocks noChangeArrowheads="1"/>
              </p:cNvSpPr>
              <p:nvPr/>
            </p:nvSpPr>
            <p:spPr bwMode="auto">
              <a:xfrm>
                <a:off x="696" y="263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0" name="Oval 285"/>
              <p:cNvSpPr>
                <a:spLocks noChangeArrowheads="1"/>
              </p:cNvSpPr>
              <p:nvPr/>
            </p:nvSpPr>
            <p:spPr bwMode="auto">
              <a:xfrm>
                <a:off x="777" y="2744"/>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1" name="Oval 286"/>
              <p:cNvSpPr>
                <a:spLocks noChangeArrowheads="1"/>
              </p:cNvSpPr>
              <p:nvPr/>
            </p:nvSpPr>
            <p:spPr bwMode="auto">
              <a:xfrm>
                <a:off x="696" y="270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2" name="Oval 287"/>
              <p:cNvSpPr>
                <a:spLocks noChangeArrowheads="1"/>
              </p:cNvSpPr>
              <p:nvPr/>
            </p:nvSpPr>
            <p:spPr bwMode="auto">
              <a:xfrm>
                <a:off x="757" y="263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3" name="Oval 288"/>
              <p:cNvSpPr>
                <a:spLocks noChangeArrowheads="1"/>
              </p:cNvSpPr>
              <p:nvPr/>
            </p:nvSpPr>
            <p:spPr bwMode="auto">
              <a:xfrm>
                <a:off x="757" y="270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4" name="Oval 289"/>
              <p:cNvSpPr>
                <a:spLocks noChangeArrowheads="1"/>
              </p:cNvSpPr>
              <p:nvPr/>
            </p:nvSpPr>
            <p:spPr bwMode="auto">
              <a:xfrm>
                <a:off x="777" y="2744"/>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5" name="Oval 290"/>
              <p:cNvSpPr>
                <a:spLocks noChangeArrowheads="1"/>
              </p:cNvSpPr>
              <p:nvPr/>
            </p:nvSpPr>
            <p:spPr bwMode="auto">
              <a:xfrm>
                <a:off x="1011" y="266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6" name="Oval 291"/>
              <p:cNvSpPr>
                <a:spLocks noChangeArrowheads="1"/>
              </p:cNvSpPr>
              <p:nvPr/>
            </p:nvSpPr>
            <p:spPr bwMode="auto">
              <a:xfrm>
                <a:off x="838" y="2744"/>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47" name="Oval 292"/>
              <p:cNvSpPr>
                <a:spLocks noChangeArrowheads="1"/>
              </p:cNvSpPr>
              <p:nvPr/>
            </p:nvSpPr>
            <p:spPr bwMode="auto">
              <a:xfrm>
                <a:off x="838" y="2814"/>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448" name="Group 293"/>
              <p:cNvGrpSpPr>
                <a:grpSpLocks/>
              </p:cNvGrpSpPr>
              <p:nvPr/>
            </p:nvGrpSpPr>
            <p:grpSpPr bwMode="auto">
              <a:xfrm>
                <a:off x="555" y="2599"/>
                <a:ext cx="104" cy="139"/>
                <a:chOff x="0" y="0"/>
                <a:chExt cx="308" cy="308"/>
              </a:xfrm>
            </p:grpSpPr>
            <p:sp>
              <p:nvSpPr>
                <p:cNvPr id="1545" name="Oval 29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6" name="Oval 29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7" name="Oval 29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8" name="Oval 29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9" name="Oval 29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449" name="Oval 299"/>
              <p:cNvSpPr>
                <a:spLocks noChangeArrowheads="1"/>
              </p:cNvSpPr>
              <p:nvPr/>
            </p:nvSpPr>
            <p:spPr bwMode="auto">
              <a:xfrm>
                <a:off x="817" y="2701"/>
                <a:ext cx="24"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0" name="Oval 300"/>
              <p:cNvSpPr>
                <a:spLocks noChangeArrowheads="1"/>
              </p:cNvSpPr>
              <p:nvPr/>
            </p:nvSpPr>
            <p:spPr bwMode="auto">
              <a:xfrm>
                <a:off x="898" y="280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1" name="Oval 301"/>
              <p:cNvSpPr>
                <a:spLocks noChangeArrowheads="1"/>
              </p:cNvSpPr>
              <p:nvPr/>
            </p:nvSpPr>
            <p:spPr bwMode="auto">
              <a:xfrm>
                <a:off x="817" y="2772"/>
                <a:ext cx="24"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2" name="Oval 302"/>
              <p:cNvSpPr>
                <a:spLocks noChangeArrowheads="1"/>
              </p:cNvSpPr>
              <p:nvPr/>
            </p:nvSpPr>
            <p:spPr bwMode="auto">
              <a:xfrm>
                <a:off x="878" y="2701"/>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3" name="Oval 303"/>
              <p:cNvSpPr>
                <a:spLocks noChangeArrowheads="1"/>
              </p:cNvSpPr>
              <p:nvPr/>
            </p:nvSpPr>
            <p:spPr bwMode="auto">
              <a:xfrm>
                <a:off x="878" y="277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4" name="Oval 304"/>
              <p:cNvSpPr>
                <a:spLocks noChangeArrowheads="1"/>
              </p:cNvSpPr>
              <p:nvPr/>
            </p:nvSpPr>
            <p:spPr bwMode="auto">
              <a:xfrm>
                <a:off x="525" y="2098"/>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5" name="Oval 305"/>
              <p:cNvSpPr>
                <a:spLocks noChangeArrowheads="1"/>
              </p:cNvSpPr>
              <p:nvPr/>
            </p:nvSpPr>
            <p:spPr bwMode="auto">
              <a:xfrm>
                <a:off x="515" y="220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6" name="Oval 306"/>
              <p:cNvSpPr>
                <a:spLocks noChangeArrowheads="1"/>
              </p:cNvSpPr>
              <p:nvPr/>
            </p:nvSpPr>
            <p:spPr bwMode="auto">
              <a:xfrm>
                <a:off x="435" y="216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7" name="Oval 307"/>
              <p:cNvSpPr>
                <a:spLocks noChangeArrowheads="1"/>
              </p:cNvSpPr>
              <p:nvPr/>
            </p:nvSpPr>
            <p:spPr bwMode="auto">
              <a:xfrm>
                <a:off x="72" y="2223"/>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8" name="Oval 308"/>
              <p:cNvSpPr>
                <a:spLocks noChangeArrowheads="1"/>
              </p:cNvSpPr>
              <p:nvPr/>
            </p:nvSpPr>
            <p:spPr bwMode="auto">
              <a:xfrm>
                <a:off x="495" y="216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59" name="Oval 309"/>
              <p:cNvSpPr>
                <a:spLocks noChangeArrowheads="1"/>
              </p:cNvSpPr>
              <p:nvPr/>
            </p:nvSpPr>
            <p:spPr bwMode="auto">
              <a:xfrm>
                <a:off x="145" y="2607"/>
                <a:ext cx="27"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0" name="Oval 310"/>
              <p:cNvSpPr>
                <a:spLocks noChangeArrowheads="1"/>
              </p:cNvSpPr>
              <p:nvPr/>
            </p:nvSpPr>
            <p:spPr bwMode="auto">
              <a:xfrm>
                <a:off x="491" y="2098"/>
                <a:ext cx="27" cy="3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1" name="Oval 311"/>
              <p:cNvSpPr>
                <a:spLocks noChangeArrowheads="1"/>
              </p:cNvSpPr>
              <p:nvPr/>
            </p:nvSpPr>
            <p:spPr bwMode="auto">
              <a:xfrm>
                <a:off x="503" y="2604"/>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2" name="Oval 312"/>
              <p:cNvSpPr>
                <a:spLocks noChangeArrowheads="1"/>
              </p:cNvSpPr>
              <p:nvPr/>
            </p:nvSpPr>
            <p:spPr bwMode="auto">
              <a:xfrm>
                <a:off x="411" y="2458"/>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3" name="Oval 313"/>
              <p:cNvSpPr>
                <a:spLocks noChangeArrowheads="1"/>
              </p:cNvSpPr>
              <p:nvPr/>
            </p:nvSpPr>
            <p:spPr bwMode="auto">
              <a:xfrm>
                <a:off x="290"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4" name="Oval 314"/>
              <p:cNvSpPr>
                <a:spLocks noChangeArrowheads="1"/>
              </p:cNvSpPr>
              <p:nvPr/>
            </p:nvSpPr>
            <p:spPr bwMode="auto">
              <a:xfrm>
                <a:off x="350"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5" name="Oval 315"/>
              <p:cNvSpPr>
                <a:spLocks noChangeArrowheads="1"/>
              </p:cNvSpPr>
              <p:nvPr/>
            </p:nvSpPr>
            <p:spPr bwMode="auto">
              <a:xfrm>
                <a:off x="531"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6" name="Oval 316"/>
              <p:cNvSpPr>
                <a:spLocks noChangeArrowheads="1"/>
              </p:cNvSpPr>
              <p:nvPr/>
            </p:nvSpPr>
            <p:spPr bwMode="auto">
              <a:xfrm>
                <a:off x="555" y="234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7" name="Oval 317"/>
              <p:cNvSpPr>
                <a:spLocks noChangeArrowheads="1"/>
              </p:cNvSpPr>
              <p:nvPr/>
            </p:nvSpPr>
            <p:spPr bwMode="auto">
              <a:xfrm>
                <a:off x="531" y="273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8" name="Oval 318"/>
              <p:cNvSpPr>
                <a:spLocks noChangeArrowheads="1"/>
              </p:cNvSpPr>
              <p:nvPr/>
            </p:nvSpPr>
            <p:spPr bwMode="auto">
              <a:xfrm>
                <a:off x="527" y="2685"/>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69" name="Oval 319"/>
              <p:cNvSpPr>
                <a:spLocks noChangeArrowheads="1"/>
              </p:cNvSpPr>
              <p:nvPr/>
            </p:nvSpPr>
            <p:spPr bwMode="auto">
              <a:xfrm>
                <a:off x="555" y="2474"/>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70" name="Oval 320"/>
              <p:cNvSpPr>
                <a:spLocks noChangeArrowheads="1"/>
              </p:cNvSpPr>
              <p:nvPr/>
            </p:nvSpPr>
            <p:spPr bwMode="auto">
              <a:xfrm>
                <a:off x="290" y="245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471" name="Group 321"/>
              <p:cNvGrpSpPr>
                <a:grpSpLocks/>
              </p:cNvGrpSpPr>
              <p:nvPr/>
            </p:nvGrpSpPr>
            <p:grpSpPr bwMode="auto">
              <a:xfrm>
                <a:off x="197" y="2739"/>
                <a:ext cx="104" cy="139"/>
                <a:chOff x="0" y="0"/>
                <a:chExt cx="308" cy="308"/>
              </a:xfrm>
            </p:grpSpPr>
            <p:sp>
              <p:nvSpPr>
                <p:cNvPr id="1540" name="Oval 32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1" name="Oval 32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2" name="Oval 32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3" name="Oval 32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44" name="Oval 32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72" name="Group 327"/>
              <p:cNvGrpSpPr>
                <a:grpSpLocks/>
              </p:cNvGrpSpPr>
              <p:nvPr/>
            </p:nvGrpSpPr>
            <p:grpSpPr bwMode="auto">
              <a:xfrm>
                <a:off x="257" y="2879"/>
                <a:ext cx="104" cy="138"/>
                <a:chOff x="0" y="0"/>
                <a:chExt cx="308" cy="308"/>
              </a:xfrm>
            </p:grpSpPr>
            <p:sp>
              <p:nvSpPr>
                <p:cNvPr id="1535" name="Oval 32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6" name="Oval 32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7" name="Oval 33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8" name="Oval 33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9" name="Oval 33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73" name="Group 333"/>
              <p:cNvGrpSpPr>
                <a:grpSpLocks/>
              </p:cNvGrpSpPr>
              <p:nvPr/>
            </p:nvGrpSpPr>
            <p:grpSpPr bwMode="auto">
              <a:xfrm>
                <a:off x="318" y="2739"/>
                <a:ext cx="103" cy="139"/>
                <a:chOff x="0" y="0"/>
                <a:chExt cx="308" cy="308"/>
              </a:xfrm>
            </p:grpSpPr>
            <p:sp>
              <p:nvSpPr>
                <p:cNvPr id="1530" name="Oval 33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1" name="Oval 33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2" name="Oval 33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3" name="Oval 33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34" name="Oval 33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74" name="Group 339"/>
              <p:cNvGrpSpPr>
                <a:grpSpLocks/>
              </p:cNvGrpSpPr>
              <p:nvPr/>
            </p:nvGrpSpPr>
            <p:grpSpPr bwMode="auto">
              <a:xfrm>
                <a:off x="378" y="2809"/>
                <a:ext cx="104" cy="138"/>
                <a:chOff x="0" y="0"/>
                <a:chExt cx="308" cy="308"/>
              </a:xfrm>
            </p:grpSpPr>
            <p:sp>
              <p:nvSpPr>
                <p:cNvPr id="1525" name="Oval 34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6" name="Oval 34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7" name="Oval 34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8" name="Oval 34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9" name="Oval 34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75" name="Group 345"/>
              <p:cNvGrpSpPr>
                <a:grpSpLocks/>
              </p:cNvGrpSpPr>
              <p:nvPr/>
            </p:nvGrpSpPr>
            <p:grpSpPr bwMode="auto">
              <a:xfrm>
                <a:off x="277" y="2847"/>
                <a:ext cx="104" cy="138"/>
                <a:chOff x="0" y="0"/>
                <a:chExt cx="308" cy="308"/>
              </a:xfrm>
            </p:grpSpPr>
            <p:sp>
              <p:nvSpPr>
                <p:cNvPr id="1520" name="Oval 34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1" name="Oval 34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2" name="Oval 34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3" name="Oval 34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24" name="Oval 35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476" name="Oval 351"/>
              <p:cNvSpPr>
                <a:spLocks noChangeArrowheads="1"/>
              </p:cNvSpPr>
              <p:nvPr/>
            </p:nvSpPr>
            <p:spPr bwMode="auto">
              <a:xfrm>
                <a:off x="358" y="2955"/>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77" name="Oval 352"/>
              <p:cNvSpPr>
                <a:spLocks noChangeArrowheads="1"/>
              </p:cNvSpPr>
              <p:nvPr/>
            </p:nvSpPr>
            <p:spPr bwMode="auto">
              <a:xfrm>
                <a:off x="509" y="2976"/>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78" name="Oval 353"/>
              <p:cNvSpPr>
                <a:spLocks noChangeArrowheads="1"/>
              </p:cNvSpPr>
              <p:nvPr/>
            </p:nvSpPr>
            <p:spPr bwMode="auto">
              <a:xfrm>
                <a:off x="378" y="300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79" name="Oval 354"/>
              <p:cNvSpPr>
                <a:spLocks noChangeArrowheads="1"/>
              </p:cNvSpPr>
              <p:nvPr/>
            </p:nvSpPr>
            <p:spPr bwMode="auto">
              <a:xfrm>
                <a:off x="419" y="2955"/>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80" name="Oval 355"/>
              <p:cNvSpPr>
                <a:spLocks noChangeArrowheads="1"/>
              </p:cNvSpPr>
              <p:nvPr/>
            </p:nvSpPr>
            <p:spPr bwMode="auto">
              <a:xfrm>
                <a:off x="427" y="3004"/>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481" name="Group 356"/>
              <p:cNvGrpSpPr>
                <a:grpSpLocks/>
              </p:cNvGrpSpPr>
              <p:nvPr/>
            </p:nvGrpSpPr>
            <p:grpSpPr bwMode="auto">
              <a:xfrm>
                <a:off x="168" y="2776"/>
                <a:ext cx="104" cy="139"/>
                <a:chOff x="0" y="0"/>
                <a:chExt cx="308" cy="308"/>
              </a:xfrm>
            </p:grpSpPr>
            <p:sp>
              <p:nvSpPr>
                <p:cNvPr id="1515" name="Oval 35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6" name="Oval 35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7" name="Oval 35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8" name="Oval 36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9" name="Oval 36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82" name="Group 362"/>
              <p:cNvGrpSpPr>
                <a:grpSpLocks/>
              </p:cNvGrpSpPr>
              <p:nvPr/>
            </p:nvGrpSpPr>
            <p:grpSpPr bwMode="auto">
              <a:xfrm>
                <a:off x="399" y="2911"/>
                <a:ext cx="103" cy="139"/>
                <a:chOff x="0" y="0"/>
                <a:chExt cx="308" cy="308"/>
              </a:xfrm>
            </p:grpSpPr>
            <p:sp>
              <p:nvSpPr>
                <p:cNvPr id="1510" name="Oval 36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1" name="Oval 36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2" name="Oval 36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3" name="Oval 36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14" name="Oval 36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83" name="Group 368"/>
              <p:cNvGrpSpPr>
                <a:grpSpLocks/>
              </p:cNvGrpSpPr>
              <p:nvPr/>
            </p:nvGrpSpPr>
            <p:grpSpPr bwMode="auto">
              <a:xfrm>
                <a:off x="197" y="2739"/>
                <a:ext cx="104" cy="139"/>
                <a:chOff x="0" y="0"/>
                <a:chExt cx="308" cy="308"/>
              </a:xfrm>
            </p:grpSpPr>
            <p:sp>
              <p:nvSpPr>
                <p:cNvPr id="1505" name="Oval 369"/>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6" name="Oval 370"/>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7" name="Oval 371"/>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8" name="Oval 372"/>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9" name="Oval 373"/>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484" name="Oval 374"/>
              <p:cNvSpPr>
                <a:spLocks noChangeArrowheads="1"/>
              </p:cNvSpPr>
              <p:nvPr/>
            </p:nvSpPr>
            <p:spPr bwMode="auto">
              <a:xfrm>
                <a:off x="388" y="2631"/>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85" name="Oval 375"/>
              <p:cNvSpPr>
                <a:spLocks noChangeArrowheads="1"/>
              </p:cNvSpPr>
              <p:nvPr/>
            </p:nvSpPr>
            <p:spPr bwMode="auto">
              <a:xfrm>
                <a:off x="36" y="2636"/>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86" name="Oval 376"/>
              <p:cNvSpPr>
                <a:spLocks noChangeArrowheads="1"/>
              </p:cNvSpPr>
              <p:nvPr/>
            </p:nvSpPr>
            <p:spPr bwMode="auto">
              <a:xfrm>
                <a:off x="350"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87" name="Oval 377"/>
              <p:cNvSpPr>
                <a:spLocks noChangeArrowheads="1"/>
              </p:cNvSpPr>
              <p:nvPr/>
            </p:nvSpPr>
            <p:spPr bwMode="auto">
              <a:xfrm>
                <a:off x="15"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88" name="Oval 378"/>
              <p:cNvSpPr>
                <a:spLocks noChangeArrowheads="1"/>
              </p:cNvSpPr>
              <p:nvPr/>
            </p:nvSpPr>
            <p:spPr bwMode="auto">
              <a:xfrm>
                <a:off x="15"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489" name="Group 379"/>
              <p:cNvGrpSpPr>
                <a:grpSpLocks/>
              </p:cNvGrpSpPr>
              <p:nvPr/>
            </p:nvGrpSpPr>
            <p:grpSpPr bwMode="auto">
              <a:xfrm>
                <a:off x="15" y="2669"/>
                <a:ext cx="104" cy="138"/>
                <a:chOff x="0" y="0"/>
                <a:chExt cx="308" cy="308"/>
              </a:xfrm>
            </p:grpSpPr>
            <p:sp>
              <p:nvSpPr>
                <p:cNvPr id="1500" name="Oval 38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1" name="Oval 38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2" name="Oval 38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3" name="Oval 38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504" name="Oval 38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90" name="Group 385"/>
              <p:cNvGrpSpPr>
                <a:grpSpLocks/>
              </p:cNvGrpSpPr>
              <p:nvPr/>
            </p:nvGrpSpPr>
            <p:grpSpPr bwMode="auto">
              <a:xfrm>
                <a:off x="76" y="2528"/>
                <a:ext cx="103" cy="139"/>
                <a:chOff x="0" y="0"/>
                <a:chExt cx="308" cy="308"/>
              </a:xfrm>
            </p:grpSpPr>
            <p:sp>
              <p:nvSpPr>
                <p:cNvPr id="1495" name="Oval 38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6" name="Oval 38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7" name="Oval 38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8" name="Oval 38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9" name="Oval 39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91" name="Group 391"/>
              <p:cNvGrpSpPr>
                <a:grpSpLocks/>
              </p:cNvGrpSpPr>
              <p:nvPr/>
            </p:nvGrpSpPr>
            <p:grpSpPr bwMode="auto">
              <a:xfrm>
                <a:off x="136" y="2599"/>
                <a:ext cx="104" cy="138"/>
                <a:chOff x="0" y="0"/>
                <a:chExt cx="308" cy="308"/>
              </a:xfrm>
            </p:grpSpPr>
            <p:sp>
              <p:nvSpPr>
                <p:cNvPr id="1490" name="Oval 39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1" name="Oval 39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2" name="Oval 39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3" name="Oval 39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94" name="Oval 39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492" name="Group 397"/>
              <p:cNvGrpSpPr>
                <a:grpSpLocks/>
              </p:cNvGrpSpPr>
              <p:nvPr/>
            </p:nvGrpSpPr>
            <p:grpSpPr bwMode="auto">
              <a:xfrm>
                <a:off x="36" y="2636"/>
                <a:ext cx="103" cy="139"/>
                <a:chOff x="0" y="0"/>
                <a:chExt cx="308" cy="308"/>
              </a:xfrm>
            </p:grpSpPr>
            <p:sp>
              <p:nvSpPr>
                <p:cNvPr id="1485" name="Oval 39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6" name="Oval 39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7" name="Oval 40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8" name="Oval 40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9" name="Oval 40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493" name="Oval 403"/>
              <p:cNvSpPr>
                <a:spLocks noChangeArrowheads="1"/>
              </p:cNvSpPr>
              <p:nvPr/>
            </p:nvSpPr>
            <p:spPr bwMode="auto">
              <a:xfrm>
                <a:off x="193" y="234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94" name="Oval 404"/>
              <p:cNvSpPr>
                <a:spLocks noChangeArrowheads="1"/>
              </p:cNvSpPr>
              <p:nvPr/>
            </p:nvSpPr>
            <p:spPr bwMode="auto">
              <a:xfrm>
                <a:off x="249" y="263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95" name="Oval 405"/>
              <p:cNvSpPr>
                <a:spLocks noChangeArrowheads="1"/>
              </p:cNvSpPr>
              <p:nvPr/>
            </p:nvSpPr>
            <p:spPr bwMode="auto">
              <a:xfrm>
                <a:off x="168" y="2582"/>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96" name="Oval 406"/>
              <p:cNvSpPr>
                <a:spLocks noChangeArrowheads="1"/>
              </p:cNvSpPr>
              <p:nvPr/>
            </p:nvSpPr>
            <p:spPr bwMode="auto">
              <a:xfrm>
                <a:off x="229"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97" name="Oval 407"/>
              <p:cNvSpPr>
                <a:spLocks noChangeArrowheads="1"/>
              </p:cNvSpPr>
              <p:nvPr/>
            </p:nvSpPr>
            <p:spPr bwMode="auto">
              <a:xfrm>
                <a:off x="229" y="257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98" name="Oval 408"/>
              <p:cNvSpPr>
                <a:spLocks noChangeArrowheads="1"/>
              </p:cNvSpPr>
              <p:nvPr/>
            </p:nvSpPr>
            <p:spPr bwMode="auto">
              <a:xfrm>
                <a:off x="350"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499" name="Oval 409"/>
              <p:cNvSpPr>
                <a:spLocks noChangeArrowheads="1"/>
              </p:cNvSpPr>
              <p:nvPr/>
            </p:nvSpPr>
            <p:spPr bwMode="auto">
              <a:xfrm>
                <a:off x="431" y="263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00" name="Oval 410"/>
              <p:cNvSpPr>
                <a:spLocks noChangeArrowheads="1"/>
              </p:cNvSpPr>
              <p:nvPr/>
            </p:nvSpPr>
            <p:spPr bwMode="auto">
              <a:xfrm>
                <a:off x="350"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01" name="Oval 411"/>
              <p:cNvSpPr>
                <a:spLocks noChangeArrowheads="1"/>
              </p:cNvSpPr>
              <p:nvPr/>
            </p:nvSpPr>
            <p:spPr bwMode="auto">
              <a:xfrm>
                <a:off x="411" y="2528"/>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02" name="Oval 412"/>
              <p:cNvSpPr>
                <a:spLocks noChangeArrowheads="1"/>
              </p:cNvSpPr>
              <p:nvPr/>
            </p:nvSpPr>
            <p:spPr bwMode="auto">
              <a:xfrm>
                <a:off x="411" y="2599"/>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503" name="Group 413"/>
              <p:cNvGrpSpPr>
                <a:grpSpLocks/>
              </p:cNvGrpSpPr>
              <p:nvPr/>
            </p:nvGrpSpPr>
            <p:grpSpPr bwMode="auto">
              <a:xfrm>
                <a:off x="156" y="2701"/>
                <a:ext cx="104" cy="139"/>
                <a:chOff x="0" y="0"/>
                <a:chExt cx="308" cy="308"/>
              </a:xfrm>
            </p:grpSpPr>
            <p:sp>
              <p:nvSpPr>
                <p:cNvPr id="1480" name="Oval 41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1" name="Oval 41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2" name="Oval 41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3" name="Oval 41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84" name="Oval 41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504" name="Oval 419"/>
              <p:cNvSpPr>
                <a:spLocks noChangeArrowheads="1"/>
              </p:cNvSpPr>
              <p:nvPr/>
            </p:nvSpPr>
            <p:spPr bwMode="auto">
              <a:xfrm>
                <a:off x="370" y="2561"/>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05" name="Oval 420"/>
              <p:cNvSpPr>
                <a:spLocks noChangeArrowheads="1"/>
              </p:cNvSpPr>
              <p:nvPr/>
            </p:nvSpPr>
            <p:spPr bwMode="auto">
              <a:xfrm>
                <a:off x="36" y="2636"/>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06" name="Oval 421"/>
              <p:cNvSpPr>
                <a:spLocks noChangeArrowheads="1"/>
              </p:cNvSpPr>
              <p:nvPr/>
            </p:nvSpPr>
            <p:spPr bwMode="auto">
              <a:xfrm>
                <a:off x="350"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07" name="Oval 422"/>
              <p:cNvSpPr>
                <a:spLocks noChangeArrowheads="1"/>
              </p:cNvSpPr>
              <p:nvPr/>
            </p:nvSpPr>
            <p:spPr bwMode="auto">
              <a:xfrm>
                <a:off x="15" y="252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08" name="Oval 423"/>
              <p:cNvSpPr>
                <a:spLocks noChangeArrowheads="1"/>
              </p:cNvSpPr>
              <p:nvPr/>
            </p:nvSpPr>
            <p:spPr bwMode="auto">
              <a:xfrm>
                <a:off x="15"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509" name="Group 424"/>
              <p:cNvGrpSpPr>
                <a:grpSpLocks/>
              </p:cNvGrpSpPr>
              <p:nvPr/>
            </p:nvGrpSpPr>
            <p:grpSpPr bwMode="auto">
              <a:xfrm>
                <a:off x="257" y="2599"/>
                <a:ext cx="104" cy="138"/>
                <a:chOff x="0" y="0"/>
                <a:chExt cx="308" cy="308"/>
              </a:xfrm>
            </p:grpSpPr>
            <p:sp>
              <p:nvSpPr>
                <p:cNvPr id="1475" name="Oval 425"/>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6" name="Oval 426"/>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7" name="Oval 427"/>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8" name="Oval 428"/>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9" name="Oval 429"/>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510" name="Oval 430"/>
              <p:cNvSpPr>
                <a:spLocks noChangeArrowheads="1"/>
              </p:cNvSpPr>
              <p:nvPr/>
            </p:nvSpPr>
            <p:spPr bwMode="auto">
              <a:xfrm>
                <a:off x="343" y="263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11" name="Oval 431"/>
              <p:cNvSpPr>
                <a:spLocks noChangeArrowheads="1"/>
              </p:cNvSpPr>
              <p:nvPr/>
            </p:nvSpPr>
            <p:spPr bwMode="auto">
              <a:xfrm>
                <a:off x="399" y="2847"/>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12" name="Oval 432"/>
              <p:cNvSpPr>
                <a:spLocks noChangeArrowheads="1"/>
              </p:cNvSpPr>
              <p:nvPr/>
            </p:nvSpPr>
            <p:spPr bwMode="auto">
              <a:xfrm>
                <a:off x="318" y="280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13" name="Oval 433"/>
              <p:cNvSpPr>
                <a:spLocks noChangeArrowheads="1"/>
              </p:cNvSpPr>
              <p:nvPr/>
            </p:nvSpPr>
            <p:spPr bwMode="auto">
              <a:xfrm>
                <a:off x="378" y="273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14" name="Oval 434"/>
              <p:cNvSpPr>
                <a:spLocks noChangeArrowheads="1"/>
              </p:cNvSpPr>
              <p:nvPr/>
            </p:nvSpPr>
            <p:spPr bwMode="auto">
              <a:xfrm>
                <a:off x="411" y="2669"/>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515" name="Group 435"/>
              <p:cNvGrpSpPr>
                <a:grpSpLocks/>
              </p:cNvGrpSpPr>
              <p:nvPr/>
            </p:nvGrpSpPr>
            <p:grpSpPr bwMode="auto">
              <a:xfrm>
                <a:off x="378" y="2599"/>
                <a:ext cx="104" cy="138"/>
                <a:chOff x="0" y="0"/>
                <a:chExt cx="308" cy="308"/>
              </a:xfrm>
            </p:grpSpPr>
            <p:sp>
              <p:nvSpPr>
                <p:cNvPr id="1470" name="Oval 43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1" name="Oval 43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2" name="Oval 43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3" name="Oval 43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74" name="Oval 44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16" name="Group 441"/>
              <p:cNvGrpSpPr>
                <a:grpSpLocks/>
              </p:cNvGrpSpPr>
              <p:nvPr/>
            </p:nvGrpSpPr>
            <p:grpSpPr bwMode="auto">
              <a:xfrm>
                <a:off x="439" y="2669"/>
                <a:ext cx="103" cy="138"/>
                <a:chOff x="0" y="0"/>
                <a:chExt cx="308" cy="308"/>
              </a:xfrm>
            </p:grpSpPr>
            <p:sp>
              <p:nvSpPr>
                <p:cNvPr id="1465" name="Oval 44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6" name="Oval 44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7" name="Oval 44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8" name="Oval 44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9" name="Oval 44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17" name="Group 447"/>
              <p:cNvGrpSpPr>
                <a:grpSpLocks/>
              </p:cNvGrpSpPr>
              <p:nvPr/>
            </p:nvGrpSpPr>
            <p:grpSpPr bwMode="auto">
              <a:xfrm>
                <a:off x="338" y="2706"/>
                <a:ext cx="103" cy="139"/>
                <a:chOff x="0" y="0"/>
                <a:chExt cx="308" cy="308"/>
              </a:xfrm>
            </p:grpSpPr>
            <p:sp>
              <p:nvSpPr>
                <p:cNvPr id="1460" name="Oval 44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1" name="Oval 44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2" name="Oval 45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3" name="Oval 45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64" name="Oval 45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18" name="Group 453"/>
              <p:cNvGrpSpPr>
                <a:grpSpLocks/>
              </p:cNvGrpSpPr>
              <p:nvPr/>
            </p:nvGrpSpPr>
            <p:grpSpPr bwMode="auto">
              <a:xfrm>
                <a:off x="419" y="2814"/>
                <a:ext cx="103" cy="139"/>
                <a:chOff x="0" y="0"/>
                <a:chExt cx="308" cy="308"/>
              </a:xfrm>
            </p:grpSpPr>
            <p:sp>
              <p:nvSpPr>
                <p:cNvPr id="1455" name="Oval 45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6" name="Oval 45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7" name="Oval 45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8" name="Oval 45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9" name="Oval 45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519" name="Oval 459"/>
              <p:cNvSpPr>
                <a:spLocks noChangeArrowheads="1"/>
              </p:cNvSpPr>
              <p:nvPr/>
            </p:nvSpPr>
            <p:spPr bwMode="auto">
              <a:xfrm>
                <a:off x="444" y="2566"/>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20" name="Oval 460"/>
              <p:cNvSpPr>
                <a:spLocks noChangeArrowheads="1"/>
              </p:cNvSpPr>
              <p:nvPr/>
            </p:nvSpPr>
            <p:spPr bwMode="auto">
              <a:xfrm>
                <a:off x="533" y="2636"/>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21" name="Oval 461"/>
              <p:cNvSpPr>
                <a:spLocks noChangeArrowheads="1"/>
              </p:cNvSpPr>
              <p:nvPr/>
            </p:nvSpPr>
            <p:spPr bwMode="auto">
              <a:xfrm>
                <a:off x="476" y="2620"/>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22" name="Oval 462"/>
              <p:cNvSpPr>
                <a:spLocks noChangeArrowheads="1"/>
              </p:cNvSpPr>
              <p:nvPr/>
            </p:nvSpPr>
            <p:spPr bwMode="auto">
              <a:xfrm>
                <a:off x="513" y="2528"/>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23" name="Oval 463"/>
              <p:cNvSpPr>
                <a:spLocks noChangeArrowheads="1"/>
              </p:cNvSpPr>
              <p:nvPr/>
            </p:nvSpPr>
            <p:spPr bwMode="auto">
              <a:xfrm>
                <a:off x="500" y="2556"/>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24" name="Oval 464"/>
              <p:cNvSpPr>
                <a:spLocks noChangeArrowheads="1"/>
              </p:cNvSpPr>
              <p:nvPr/>
            </p:nvSpPr>
            <p:spPr bwMode="auto">
              <a:xfrm>
                <a:off x="459" y="277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25" name="Oval 465"/>
              <p:cNvSpPr>
                <a:spLocks noChangeArrowheads="1"/>
              </p:cNvSpPr>
              <p:nvPr/>
            </p:nvSpPr>
            <p:spPr bwMode="auto">
              <a:xfrm>
                <a:off x="519" y="287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26" name="Oval 466"/>
              <p:cNvSpPr>
                <a:spLocks noChangeArrowheads="1"/>
              </p:cNvSpPr>
              <p:nvPr/>
            </p:nvSpPr>
            <p:spPr bwMode="auto">
              <a:xfrm>
                <a:off x="459" y="2841"/>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27" name="Oval 467"/>
              <p:cNvSpPr>
                <a:spLocks noChangeArrowheads="1"/>
              </p:cNvSpPr>
              <p:nvPr/>
            </p:nvSpPr>
            <p:spPr bwMode="auto">
              <a:xfrm>
                <a:off x="519" y="277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28" name="Oval 468"/>
              <p:cNvSpPr>
                <a:spLocks noChangeArrowheads="1"/>
              </p:cNvSpPr>
              <p:nvPr/>
            </p:nvSpPr>
            <p:spPr bwMode="auto">
              <a:xfrm>
                <a:off x="519" y="2841"/>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529" name="Group 469"/>
              <p:cNvGrpSpPr>
                <a:grpSpLocks/>
              </p:cNvGrpSpPr>
              <p:nvPr/>
            </p:nvGrpSpPr>
            <p:grpSpPr bwMode="auto">
              <a:xfrm>
                <a:off x="257" y="2599"/>
                <a:ext cx="104" cy="138"/>
                <a:chOff x="0" y="0"/>
                <a:chExt cx="308" cy="308"/>
              </a:xfrm>
            </p:grpSpPr>
            <p:sp>
              <p:nvSpPr>
                <p:cNvPr id="1450" name="Oval 47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1" name="Oval 47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2" name="Oval 47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3" name="Oval 47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54" name="Oval 47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30" name="Group 475"/>
              <p:cNvGrpSpPr>
                <a:grpSpLocks/>
              </p:cNvGrpSpPr>
              <p:nvPr/>
            </p:nvGrpSpPr>
            <p:grpSpPr bwMode="auto">
              <a:xfrm>
                <a:off x="68" y="2906"/>
                <a:ext cx="103" cy="139"/>
                <a:chOff x="0" y="0"/>
                <a:chExt cx="308" cy="308"/>
              </a:xfrm>
            </p:grpSpPr>
            <p:sp>
              <p:nvSpPr>
                <p:cNvPr id="1445" name="Oval 47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6" name="Oval 47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7" name="Oval 47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8" name="Oval 47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9" name="Oval 48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31" name="Group 481"/>
              <p:cNvGrpSpPr>
                <a:grpSpLocks/>
              </p:cNvGrpSpPr>
              <p:nvPr/>
            </p:nvGrpSpPr>
            <p:grpSpPr bwMode="auto">
              <a:xfrm>
                <a:off x="15" y="2809"/>
                <a:ext cx="104" cy="138"/>
                <a:chOff x="0" y="0"/>
                <a:chExt cx="308" cy="308"/>
              </a:xfrm>
            </p:grpSpPr>
            <p:sp>
              <p:nvSpPr>
                <p:cNvPr id="1440" name="Oval 48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1" name="Oval 48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2" name="Oval 48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3" name="Oval 48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44" name="Oval 48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32" name="Group 487"/>
              <p:cNvGrpSpPr>
                <a:grpSpLocks/>
              </p:cNvGrpSpPr>
              <p:nvPr/>
            </p:nvGrpSpPr>
            <p:grpSpPr bwMode="auto">
              <a:xfrm>
                <a:off x="76" y="2669"/>
                <a:ext cx="103" cy="138"/>
                <a:chOff x="0" y="0"/>
                <a:chExt cx="308" cy="308"/>
              </a:xfrm>
            </p:grpSpPr>
            <p:sp>
              <p:nvSpPr>
                <p:cNvPr id="1435" name="Oval 48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6" name="Oval 48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7" name="Oval 49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8" name="Oval 49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9" name="Oval 49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33" name="Group 493"/>
              <p:cNvGrpSpPr>
                <a:grpSpLocks/>
              </p:cNvGrpSpPr>
              <p:nvPr/>
            </p:nvGrpSpPr>
            <p:grpSpPr bwMode="auto">
              <a:xfrm>
                <a:off x="136" y="2739"/>
                <a:ext cx="104" cy="139"/>
                <a:chOff x="0" y="0"/>
                <a:chExt cx="308" cy="308"/>
              </a:xfrm>
            </p:grpSpPr>
            <p:sp>
              <p:nvSpPr>
                <p:cNvPr id="1430" name="Oval 49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1" name="Oval 49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2" name="Oval 49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3" name="Oval 49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34" name="Oval 49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34" name="Group 499"/>
              <p:cNvGrpSpPr>
                <a:grpSpLocks/>
              </p:cNvGrpSpPr>
              <p:nvPr/>
            </p:nvGrpSpPr>
            <p:grpSpPr bwMode="auto">
              <a:xfrm>
                <a:off x="36" y="2776"/>
                <a:ext cx="103" cy="139"/>
                <a:chOff x="0" y="0"/>
                <a:chExt cx="308" cy="308"/>
              </a:xfrm>
            </p:grpSpPr>
            <p:sp>
              <p:nvSpPr>
                <p:cNvPr id="1425" name="Oval 50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6" name="Oval 50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7" name="Oval 50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8" name="Oval 50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9" name="Oval 50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35" name="Group 505"/>
              <p:cNvGrpSpPr>
                <a:grpSpLocks/>
              </p:cNvGrpSpPr>
              <p:nvPr/>
            </p:nvGrpSpPr>
            <p:grpSpPr bwMode="auto">
              <a:xfrm>
                <a:off x="116" y="2885"/>
                <a:ext cx="103" cy="138"/>
                <a:chOff x="0" y="0"/>
                <a:chExt cx="308" cy="308"/>
              </a:xfrm>
            </p:grpSpPr>
            <p:sp>
              <p:nvSpPr>
                <p:cNvPr id="1420" name="Oval 50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1" name="Oval 50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2" name="Oval 50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3" name="Oval 50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24" name="Oval 51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536" name="Oval 511"/>
              <p:cNvSpPr>
                <a:spLocks noChangeArrowheads="1"/>
              </p:cNvSpPr>
              <p:nvPr/>
            </p:nvSpPr>
            <p:spPr bwMode="auto">
              <a:xfrm>
                <a:off x="229" y="294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37" name="Oval 512"/>
              <p:cNvSpPr>
                <a:spLocks noChangeArrowheads="1"/>
              </p:cNvSpPr>
              <p:nvPr/>
            </p:nvSpPr>
            <p:spPr bwMode="auto">
              <a:xfrm>
                <a:off x="290" y="298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38" name="Oval 513"/>
              <p:cNvSpPr>
                <a:spLocks noChangeArrowheads="1"/>
              </p:cNvSpPr>
              <p:nvPr/>
            </p:nvSpPr>
            <p:spPr bwMode="auto">
              <a:xfrm>
                <a:off x="245" y="299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39" name="Oval 514"/>
              <p:cNvSpPr>
                <a:spLocks noChangeArrowheads="1"/>
              </p:cNvSpPr>
              <p:nvPr/>
            </p:nvSpPr>
            <p:spPr bwMode="auto">
              <a:xfrm>
                <a:off x="290" y="294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40" name="Oval 515"/>
              <p:cNvSpPr>
                <a:spLocks noChangeArrowheads="1"/>
              </p:cNvSpPr>
              <p:nvPr/>
            </p:nvSpPr>
            <p:spPr bwMode="auto">
              <a:xfrm>
                <a:off x="302" y="300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541" name="Group 516"/>
              <p:cNvGrpSpPr>
                <a:grpSpLocks/>
              </p:cNvGrpSpPr>
              <p:nvPr/>
            </p:nvGrpSpPr>
            <p:grpSpPr bwMode="auto">
              <a:xfrm>
                <a:off x="156" y="2841"/>
                <a:ext cx="104" cy="139"/>
                <a:chOff x="0" y="0"/>
                <a:chExt cx="308" cy="308"/>
              </a:xfrm>
            </p:grpSpPr>
            <p:sp>
              <p:nvSpPr>
                <p:cNvPr id="1415" name="Oval 51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6" name="Oval 51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7" name="Oval 51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8" name="Oval 52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9" name="Oval 52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42" name="Group 522"/>
              <p:cNvGrpSpPr>
                <a:grpSpLocks/>
              </p:cNvGrpSpPr>
              <p:nvPr/>
            </p:nvGrpSpPr>
            <p:grpSpPr bwMode="auto">
              <a:xfrm>
                <a:off x="21" y="2901"/>
                <a:ext cx="103" cy="138"/>
                <a:chOff x="0" y="0"/>
                <a:chExt cx="308" cy="308"/>
              </a:xfrm>
            </p:grpSpPr>
            <p:sp>
              <p:nvSpPr>
                <p:cNvPr id="1410" name="Oval 52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1" name="Oval 52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2" name="Oval 52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3" name="Oval 52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14" name="Oval 52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543" name="Oval 528"/>
              <p:cNvSpPr>
                <a:spLocks noChangeArrowheads="1"/>
              </p:cNvSpPr>
              <p:nvPr/>
            </p:nvSpPr>
            <p:spPr bwMode="auto">
              <a:xfrm>
                <a:off x="314" y="2223"/>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44" name="Oval 529"/>
              <p:cNvSpPr>
                <a:spLocks noChangeArrowheads="1"/>
              </p:cNvSpPr>
              <p:nvPr/>
            </p:nvSpPr>
            <p:spPr bwMode="auto">
              <a:xfrm>
                <a:off x="394" y="2331"/>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45" name="Oval 530"/>
              <p:cNvSpPr>
                <a:spLocks noChangeArrowheads="1"/>
              </p:cNvSpPr>
              <p:nvPr/>
            </p:nvSpPr>
            <p:spPr bwMode="auto">
              <a:xfrm>
                <a:off x="314" y="234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46" name="Oval 531"/>
              <p:cNvSpPr>
                <a:spLocks noChangeArrowheads="1"/>
              </p:cNvSpPr>
              <p:nvPr/>
            </p:nvSpPr>
            <p:spPr bwMode="auto">
              <a:xfrm>
                <a:off x="435" y="234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47" name="Oval 532"/>
              <p:cNvSpPr>
                <a:spLocks noChangeArrowheads="1"/>
              </p:cNvSpPr>
              <p:nvPr/>
            </p:nvSpPr>
            <p:spPr bwMode="auto">
              <a:xfrm>
                <a:off x="374" y="2294"/>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548" name="Group 533"/>
              <p:cNvGrpSpPr>
                <a:grpSpLocks/>
              </p:cNvGrpSpPr>
              <p:nvPr/>
            </p:nvGrpSpPr>
            <p:grpSpPr bwMode="auto">
              <a:xfrm>
                <a:off x="136" y="2669"/>
                <a:ext cx="104" cy="138"/>
                <a:chOff x="0" y="0"/>
                <a:chExt cx="308" cy="308"/>
              </a:xfrm>
            </p:grpSpPr>
            <p:sp>
              <p:nvSpPr>
                <p:cNvPr id="1405" name="Oval 53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6" name="Oval 53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7" name="Oval 53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8" name="Oval 53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9" name="Oval 53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549" name="Oval 539"/>
              <p:cNvSpPr>
                <a:spLocks noChangeArrowheads="1"/>
              </p:cNvSpPr>
              <p:nvPr/>
            </p:nvSpPr>
            <p:spPr bwMode="auto">
              <a:xfrm>
                <a:off x="197" y="2544"/>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0" name="Oval 540"/>
              <p:cNvSpPr>
                <a:spLocks noChangeArrowheads="1"/>
              </p:cNvSpPr>
              <p:nvPr/>
            </p:nvSpPr>
            <p:spPr bwMode="auto">
              <a:xfrm>
                <a:off x="294" y="2641"/>
                <a:ext cx="23" cy="3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1" name="Oval 541"/>
              <p:cNvSpPr>
                <a:spLocks noChangeArrowheads="1"/>
              </p:cNvSpPr>
              <p:nvPr/>
            </p:nvSpPr>
            <p:spPr bwMode="auto">
              <a:xfrm>
                <a:off x="197" y="2615"/>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2" name="Oval 542"/>
              <p:cNvSpPr>
                <a:spLocks noChangeArrowheads="1"/>
              </p:cNvSpPr>
              <p:nvPr/>
            </p:nvSpPr>
            <p:spPr bwMode="auto">
              <a:xfrm>
                <a:off x="193" y="2223"/>
                <a:ext cx="24"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3" name="Oval 543"/>
              <p:cNvSpPr>
                <a:spLocks noChangeArrowheads="1"/>
              </p:cNvSpPr>
              <p:nvPr/>
            </p:nvSpPr>
            <p:spPr bwMode="auto">
              <a:xfrm>
                <a:off x="257" y="2615"/>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4" name="Oval 544"/>
              <p:cNvSpPr>
                <a:spLocks noChangeArrowheads="1"/>
              </p:cNvSpPr>
              <p:nvPr/>
            </p:nvSpPr>
            <p:spPr bwMode="auto">
              <a:xfrm>
                <a:off x="257"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5" name="Oval 545"/>
              <p:cNvSpPr>
                <a:spLocks noChangeArrowheads="1"/>
              </p:cNvSpPr>
              <p:nvPr/>
            </p:nvSpPr>
            <p:spPr bwMode="auto">
              <a:xfrm>
                <a:off x="338" y="270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6" name="Oval 546"/>
              <p:cNvSpPr>
                <a:spLocks noChangeArrowheads="1"/>
              </p:cNvSpPr>
              <p:nvPr/>
            </p:nvSpPr>
            <p:spPr bwMode="auto">
              <a:xfrm>
                <a:off x="257" y="266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7" name="Oval 547"/>
              <p:cNvSpPr>
                <a:spLocks noChangeArrowheads="1"/>
              </p:cNvSpPr>
              <p:nvPr/>
            </p:nvSpPr>
            <p:spPr bwMode="auto">
              <a:xfrm>
                <a:off x="318" y="259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8" name="Oval 548"/>
              <p:cNvSpPr>
                <a:spLocks noChangeArrowheads="1"/>
              </p:cNvSpPr>
              <p:nvPr/>
            </p:nvSpPr>
            <p:spPr bwMode="auto">
              <a:xfrm>
                <a:off x="318" y="266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59" name="Oval 549"/>
              <p:cNvSpPr>
                <a:spLocks noChangeArrowheads="1"/>
              </p:cNvSpPr>
              <p:nvPr/>
            </p:nvSpPr>
            <p:spPr bwMode="auto">
              <a:xfrm>
                <a:off x="156" y="263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60" name="Oval 550"/>
              <p:cNvSpPr>
                <a:spLocks noChangeArrowheads="1"/>
              </p:cNvSpPr>
              <p:nvPr/>
            </p:nvSpPr>
            <p:spPr bwMode="auto">
              <a:xfrm>
                <a:off x="237" y="2744"/>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61" name="Oval 551"/>
              <p:cNvSpPr>
                <a:spLocks noChangeArrowheads="1"/>
              </p:cNvSpPr>
              <p:nvPr/>
            </p:nvSpPr>
            <p:spPr bwMode="auto">
              <a:xfrm>
                <a:off x="156" y="270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62" name="Oval 552"/>
              <p:cNvSpPr>
                <a:spLocks noChangeArrowheads="1"/>
              </p:cNvSpPr>
              <p:nvPr/>
            </p:nvSpPr>
            <p:spPr bwMode="auto">
              <a:xfrm>
                <a:off x="217" y="263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63" name="Oval 553"/>
              <p:cNvSpPr>
                <a:spLocks noChangeArrowheads="1"/>
              </p:cNvSpPr>
              <p:nvPr/>
            </p:nvSpPr>
            <p:spPr bwMode="auto">
              <a:xfrm>
                <a:off x="217" y="2706"/>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64" name="Oval 554"/>
              <p:cNvSpPr>
                <a:spLocks noChangeArrowheads="1"/>
              </p:cNvSpPr>
              <p:nvPr/>
            </p:nvSpPr>
            <p:spPr bwMode="auto">
              <a:xfrm>
                <a:off x="237" y="2744"/>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65" name="Oval 555"/>
              <p:cNvSpPr>
                <a:spLocks noChangeArrowheads="1"/>
              </p:cNvSpPr>
              <p:nvPr/>
            </p:nvSpPr>
            <p:spPr bwMode="auto">
              <a:xfrm>
                <a:off x="471" y="2669"/>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66" name="Oval 556"/>
              <p:cNvSpPr>
                <a:spLocks noChangeArrowheads="1"/>
              </p:cNvSpPr>
              <p:nvPr/>
            </p:nvSpPr>
            <p:spPr bwMode="auto">
              <a:xfrm>
                <a:off x="298" y="2744"/>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67" name="Oval 557"/>
              <p:cNvSpPr>
                <a:spLocks noChangeArrowheads="1"/>
              </p:cNvSpPr>
              <p:nvPr/>
            </p:nvSpPr>
            <p:spPr bwMode="auto">
              <a:xfrm>
                <a:off x="298" y="2814"/>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568" name="Group 558"/>
              <p:cNvGrpSpPr>
                <a:grpSpLocks/>
              </p:cNvGrpSpPr>
              <p:nvPr/>
            </p:nvGrpSpPr>
            <p:grpSpPr bwMode="auto">
              <a:xfrm>
                <a:off x="48" y="2566"/>
                <a:ext cx="103" cy="139"/>
                <a:chOff x="0" y="0"/>
                <a:chExt cx="308" cy="308"/>
              </a:xfrm>
            </p:grpSpPr>
            <p:sp>
              <p:nvSpPr>
                <p:cNvPr id="1400" name="Oval 559"/>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1" name="Oval 560"/>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2" name="Oval 561"/>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3" name="Oval 562"/>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404" name="Oval 563"/>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569" name="Oval 564"/>
              <p:cNvSpPr>
                <a:spLocks noChangeArrowheads="1"/>
              </p:cNvSpPr>
              <p:nvPr/>
            </p:nvSpPr>
            <p:spPr bwMode="auto">
              <a:xfrm>
                <a:off x="277" y="2701"/>
                <a:ext cx="24"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70" name="Oval 565"/>
              <p:cNvSpPr>
                <a:spLocks noChangeArrowheads="1"/>
              </p:cNvSpPr>
              <p:nvPr/>
            </p:nvSpPr>
            <p:spPr bwMode="auto">
              <a:xfrm>
                <a:off x="358" y="280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71" name="Oval 566"/>
              <p:cNvSpPr>
                <a:spLocks noChangeArrowheads="1"/>
              </p:cNvSpPr>
              <p:nvPr/>
            </p:nvSpPr>
            <p:spPr bwMode="auto">
              <a:xfrm>
                <a:off x="277" y="2772"/>
                <a:ext cx="24"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72" name="Oval 567"/>
              <p:cNvSpPr>
                <a:spLocks noChangeArrowheads="1"/>
              </p:cNvSpPr>
              <p:nvPr/>
            </p:nvSpPr>
            <p:spPr bwMode="auto">
              <a:xfrm>
                <a:off x="338" y="2701"/>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73" name="Oval 568"/>
              <p:cNvSpPr>
                <a:spLocks noChangeArrowheads="1"/>
              </p:cNvSpPr>
              <p:nvPr/>
            </p:nvSpPr>
            <p:spPr bwMode="auto">
              <a:xfrm>
                <a:off x="338" y="2772"/>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574" name="Group 569"/>
              <p:cNvGrpSpPr>
                <a:grpSpLocks/>
              </p:cNvGrpSpPr>
              <p:nvPr/>
            </p:nvGrpSpPr>
            <p:grpSpPr bwMode="auto">
              <a:xfrm>
                <a:off x="72" y="2348"/>
                <a:ext cx="104" cy="139"/>
                <a:chOff x="0" y="0"/>
                <a:chExt cx="308" cy="308"/>
              </a:xfrm>
            </p:grpSpPr>
            <p:sp>
              <p:nvSpPr>
                <p:cNvPr id="1395" name="Oval 57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6" name="Oval 57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7" name="Oval 57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8" name="Oval 57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9" name="Oval 57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75" name="Group 575"/>
              <p:cNvGrpSpPr>
                <a:grpSpLocks/>
              </p:cNvGrpSpPr>
              <p:nvPr/>
            </p:nvGrpSpPr>
            <p:grpSpPr bwMode="auto">
              <a:xfrm>
                <a:off x="32" y="4353"/>
                <a:ext cx="1080" cy="592"/>
                <a:chOff x="0" y="0"/>
                <a:chExt cx="1610" cy="737"/>
              </a:xfrm>
            </p:grpSpPr>
            <p:grpSp>
              <p:nvGrpSpPr>
                <p:cNvPr id="859" name="Group 576"/>
                <p:cNvGrpSpPr>
                  <a:grpSpLocks/>
                </p:cNvGrpSpPr>
                <p:nvPr/>
              </p:nvGrpSpPr>
              <p:grpSpPr bwMode="auto">
                <a:xfrm>
                  <a:off x="805" y="0"/>
                  <a:ext cx="805" cy="737"/>
                  <a:chOff x="0" y="0"/>
                  <a:chExt cx="1608" cy="1471"/>
                </a:xfrm>
              </p:grpSpPr>
              <p:sp>
                <p:nvSpPr>
                  <p:cNvPr id="1128" name="Oval 577"/>
                  <p:cNvSpPr>
                    <a:spLocks noChangeArrowheads="1"/>
                  </p:cNvSpPr>
                  <p:nvPr/>
                </p:nvSpPr>
                <p:spPr bwMode="auto">
                  <a:xfrm>
                    <a:off x="385" y="370"/>
                    <a:ext cx="80" cy="9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9" name="Oval 578"/>
                  <p:cNvSpPr>
                    <a:spLocks noChangeArrowheads="1"/>
                  </p:cNvSpPr>
                  <p:nvPr/>
                </p:nvSpPr>
                <p:spPr bwMode="auto">
                  <a:xfrm>
                    <a:off x="899" y="240"/>
                    <a:ext cx="80" cy="94"/>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0" name="Oval 579"/>
                  <p:cNvSpPr>
                    <a:spLocks noChangeArrowheads="1"/>
                  </p:cNvSpPr>
                  <p:nvPr/>
                </p:nvSpPr>
                <p:spPr bwMode="auto">
                  <a:xfrm>
                    <a:off x="1452" y="36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1" name="Oval 580"/>
                  <p:cNvSpPr>
                    <a:spLocks noChangeArrowheads="1"/>
                  </p:cNvSpPr>
                  <p:nvPr/>
                </p:nvSpPr>
                <p:spPr bwMode="auto">
                  <a:xfrm>
                    <a:off x="1176" y="0"/>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2" name="Oval 581"/>
                  <p:cNvSpPr>
                    <a:spLocks noChangeArrowheads="1"/>
                  </p:cNvSpPr>
                  <p:nvPr/>
                </p:nvSpPr>
                <p:spPr bwMode="auto">
                  <a:xfrm>
                    <a:off x="81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3" name="Oval 582"/>
                  <p:cNvSpPr>
                    <a:spLocks noChangeArrowheads="1"/>
                  </p:cNvSpPr>
                  <p:nvPr/>
                </p:nvSpPr>
                <p:spPr bwMode="auto">
                  <a:xfrm>
                    <a:off x="99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4" name="Oval 583"/>
                  <p:cNvSpPr>
                    <a:spLocks noChangeArrowheads="1"/>
                  </p:cNvSpPr>
                  <p:nvPr/>
                </p:nvSpPr>
                <p:spPr bwMode="auto">
                  <a:xfrm>
                    <a:off x="1536"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5" name="Oval 584"/>
                  <p:cNvSpPr>
                    <a:spLocks noChangeArrowheads="1"/>
                  </p:cNvSpPr>
                  <p:nvPr/>
                </p:nvSpPr>
                <p:spPr bwMode="auto">
                  <a:xfrm>
                    <a:off x="135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6" name="Oval 585"/>
                  <p:cNvSpPr>
                    <a:spLocks noChangeArrowheads="1"/>
                  </p:cNvSpPr>
                  <p:nvPr/>
                </p:nvSpPr>
                <p:spPr bwMode="auto">
                  <a:xfrm>
                    <a:off x="1536" y="69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7" name="Oval 586"/>
                  <p:cNvSpPr>
                    <a:spLocks noChangeArrowheads="1"/>
                  </p:cNvSpPr>
                  <p:nvPr/>
                </p:nvSpPr>
                <p:spPr bwMode="auto">
                  <a:xfrm>
                    <a:off x="1524" y="56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8" name="Oval 587"/>
                  <p:cNvSpPr>
                    <a:spLocks noChangeArrowheads="1"/>
                  </p:cNvSpPr>
                  <p:nvPr/>
                </p:nvSpPr>
                <p:spPr bwMode="auto">
                  <a:xfrm>
                    <a:off x="1356" y="27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39" name="Oval 588"/>
                  <p:cNvSpPr>
                    <a:spLocks noChangeArrowheads="1"/>
                  </p:cNvSpPr>
                  <p:nvPr/>
                </p:nvSpPr>
                <p:spPr bwMode="auto">
                  <a:xfrm>
                    <a:off x="816" y="0"/>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140" name="Group 589"/>
                  <p:cNvGrpSpPr>
                    <a:grpSpLocks/>
                  </p:cNvGrpSpPr>
                  <p:nvPr/>
                </p:nvGrpSpPr>
                <p:grpSpPr bwMode="auto">
                  <a:xfrm>
                    <a:off x="540" y="697"/>
                    <a:ext cx="308" cy="345"/>
                    <a:chOff x="0" y="0"/>
                    <a:chExt cx="308" cy="308"/>
                  </a:xfrm>
                </p:grpSpPr>
                <p:sp>
                  <p:nvSpPr>
                    <p:cNvPr id="1390" name="Oval 59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1" name="Oval 59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2" name="Oval 59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3" name="Oval 59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94" name="Oval 59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41" name="Group 595"/>
                  <p:cNvGrpSpPr>
                    <a:grpSpLocks/>
                  </p:cNvGrpSpPr>
                  <p:nvPr/>
                </p:nvGrpSpPr>
                <p:grpSpPr bwMode="auto">
                  <a:xfrm>
                    <a:off x="720" y="1046"/>
                    <a:ext cx="308" cy="344"/>
                    <a:chOff x="0" y="0"/>
                    <a:chExt cx="308" cy="308"/>
                  </a:xfrm>
                </p:grpSpPr>
                <p:sp>
                  <p:nvSpPr>
                    <p:cNvPr id="1385" name="Oval 59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6" name="Oval 59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7" name="Oval 59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8" name="Oval 59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9" name="Oval 60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42" name="Group 601"/>
                  <p:cNvGrpSpPr>
                    <a:grpSpLocks/>
                  </p:cNvGrpSpPr>
                  <p:nvPr/>
                </p:nvGrpSpPr>
                <p:grpSpPr bwMode="auto">
                  <a:xfrm>
                    <a:off x="900" y="697"/>
                    <a:ext cx="308" cy="345"/>
                    <a:chOff x="0" y="0"/>
                    <a:chExt cx="308" cy="308"/>
                  </a:xfrm>
                </p:grpSpPr>
                <p:sp>
                  <p:nvSpPr>
                    <p:cNvPr id="1380" name="Oval 60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1" name="Oval 60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2" name="Oval 60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3" name="Oval 60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84" name="Oval 60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43" name="Group 607"/>
                  <p:cNvGrpSpPr>
                    <a:grpSpLocks/>
                  </p:cNvGrpSpPr>
                  <p:nvPr/>
                </p:nvGrpSpPr>
                <p:grpSpPr bwMode="auto">
                  <a:xfrm>
                    <a:off x="1080" y="872"/>
                    <a:ext cx="308" cy="344"/>
                    <a:chOff x="0" y="0"/>
                    <a:chExt cx="308" cy="308"/>
                  </a:xfrm>
                </p:grpSpPr>
                <p:sp>
                  <p:nvSpPr>
                    <p:cNvPr id="1375" name="Oval 60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6" name="Oval 60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7" name="Oval 61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8" name="Oval 61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9" name="Oval 61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44" name="Group 613"/>
                  <p:cNvGrpSpPr>
                    <a:grpSpLocks/>
                  </p:cNvGrpSpPr>
                  <p:nvPr/>
                </p:nvGrpSpPr>
                <p:grpSpPr bwMode="auto">
                  <a:xfrm>
                    <a:off x="780" y="966"/>
                    <a:ext cx="308" cy="344"/>
                    <a:chOff x="0" y="0"/>
                    <a:chExt cx="308" cy="308"/>
                  </a:xfrm>
                </p:grpSpPr>
                <p:sp>
                  <p:nvSpPr>
                    <p:cNvPr id="1370" name="Oval 61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1" name="Oval 61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2" name="Oval 61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3" name="Oval 61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74" name="Oval 61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145" name="Oval 619"/>
                  <p:cNvSpPr>
                    <a:spLocks noChangeArrowheads="1"/>
                  </p:cNvSpPr>
                  <p:nvPr/>
                </p:nvSpPr>
                <p:spPr bwMode="auto">
                  <a:xfrm>
                    <a:off x="1020" y="123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46" name="Oval 620"/>
                  <p:cNvSpPr>
                    <a:spLocks noChangeArrowheads="1"/>
                  </p:cNvSpPr>
                  <p:nvPr/>
                </p:nvSpPr>
                <p:spPr bwMode="auto">
                  <a:xfrm>
                    <a:off x="1468" y="128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47" name="Oval 621"/>
                  <p:cNvSpPr>
                    <a:spLocks noChangeArrowheads="1"/>
                  </p:cNvSpPr>
                  <p:nvPr/>
                </p:nvSpPr>
                <p:spPr bwMode="auto">
                  <a:xfrm>
                    <a:off x="1080" y="136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48" name="Oval 622"/>
                  <p:cNvSpPr>
                    <a:spLocks noChangeArrowheads="1"/>
                  </p:cNvSpPr>
                  <p:nvPr/>
                </p:nvSpPr>
                <p:spPr bwMode="auto">
                  <a:xfrm>
                    <a:off x="1200" y="123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49" name="Oval 623"/>
                  <p:cNvSpPr>
                    <a:spLocks noChangeArrowheads="1"/>
                  </p:cNvSpPr>
                  <p:nvPr/>
                </p:nvSpPr>
                <p:spPr bwMode="auto">
                  <a:xfrm>
                    <a:off x="1224" y="1355"/>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150" name="Group 624"/>
                  <p:cNvGrpSpPr>
                    <a:grpSpLocks/>
                  </p:cNvGrpSpPr>
                  <p:nvPr/>
                </p:nvGrpSpPr>
                <p:grpSpPr bwMode="auto">
                  <a:xfrm>
                    <a:off x="456" y="791"/>
                    <a:ext cx="308" cy="344"/>
                    <a:chOff x="0" y="0"/>
                    <a:chExt cx="308" cy="308"/>
                  </a:xfrm>
                </p:grpSpPr>
                <p:sp>
                  <p:nvSpPr>
                    <p:cNvPr id="1365" name="Oval 625"/>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6" name="Oval 626"/>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7" name="Oval 627"/>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8" name="Oval 628"/>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9" name="Oval 629"/>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51" name="Group 630"/>
                  <p:cNvGrpSpPr>
                    <a:grpSpLocks/>
                  </p:cNvGrpSpPr>
                  <p:nvPr/>
                </p:nvGrpSpPr>
                <p:grpSpPr bwMode="auto">
                  <a:xfrm>
                    <a:off x="1140" y="1126"/>
                    <a:ext cx="308" cy="345"/>
                    <a:chOff x="0" y="0"/>
                    <a:chExt cx="308" cy="308"/>
                  </a:xfrm>
                </p:grpSpPr>
                <p:sp>
                  <p:nvSpPr>
                    <p:cNvPr id="1360" name="Oval 631"/>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1" name="Oval 632"/>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2" name="Oval 633"/>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3" name="Oval 634"/>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64" name="Oval 635"/>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52" name="Group 636"/>
                  <p:cNvGrpSpPr>
                    <a:grpSpLocks/>
                  </p:cNvGrpSpPr>
                  <p:nvPr/>
                </p:nvGrpSpPr>
                <p:grpSpPr bwMode="auto">
                  <a:xfrm>
                    <a:off x="540" y="697"/>
                    <a:ext cx="308" cy="345"/>
                    <a:chOff x="0" y="0"/>
                    <a:chExt cx="308" cy="308"/>
                  </a:xfrm>
                </p:grpSpPr>
                <p:sp>
                  <p:nvSpPr>
                    <p:cNvPr id="1355" name="Oval 63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6" name="Oval 63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7" name="Oval 63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8" name="Oval 64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9" name="Oval 64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153" name="Oval 642"/>
                  <p:cNvSpPr>
                    <a:spLocks noChangeArrowheads="1"/>
                  </p:cNvSpPr>
                  <p:nvPr/>
                </p:nvSpPr>
                <p:spPr bwMode="auto">
                  <a:xfrm>
                    <a:off x="1108" y="42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54" name="Oval 643"/>
                  <p:cNvSpPr>
                    <a:spLocks noChangeArrowheads="1"/>
                  </p:cNvSpPr>
                  <p:nvPr/>
                </p:nvSpPr>
                <p:spPr bwMode="auto">
                  <a:xfrm>
                    <a:off x="6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55" name="Oval 644"/>
                  <p:cNvSpPr>
                    <a:spLocks noChangeArrowheads="1"/>
                  </p:cNvSpPr>
                  <p:nvPr/>
                </p:nvSpPr>
                <p:spPr bwMode="auto">
                  <a:xfrm>
                    <a:off x="996"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56" name="Oval 645"/>
                  <p:cNvSpPr>
                    <a:spLocks noChangeArrowheads="1"/>
                  </p:cNvSpPr>
                  <p:nvPr/>
                </p:nvSpPr>
                <p:spPr bwMode="auto">
                  <a:xfrm>
                    <a:off x="0"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57" name="Oval 646"/>
                  <p:cNvSpPr>
                    <a:spLocks noChangeArrowheads="1"/>
                  </p:cNvSpPr>
                  <p:nvPr/>
                </p:nvSpPr>
                <p:spPr bwMode="auto">
                  <a:xfrm>
                    <a:off x="0"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158" name="Group 647"/>
                  <p:cNvGrpSpPr>
                    <a:grpSpLocks/>
                  </p:cNvGrpSpPr>
                  <p:nvPr/>
                </p:nvGrpSpPr>
                <p:grpSpPr bwMode="auto">
                  <a:xfrm>
                    <a:off x="0" y="523"/>
                    <a:ext cx="308" cy="344"/>
                    <a:chOff x="0" y="0"/>
                    <a:chExt cx="308" cy="308"/>
                  </a:xfrm>
                </p:grpSpPr>
                <p:sp>
                  <p:nvSpPr>
                    <p:cNvPr id="1350" name="Oval 64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1" name="Oval 64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2" name="Oval 65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3" name="Oval 65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54" name="Oval 65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59" name="Group 653"/>
                  <p:cNvGrpSpPr>
                    <a:grpSpLocks/>
                  </p:cNvGrpSpPr>
                  <p:nvPr/>
                </p:nvGrpSpPr>
                <p:grpSpPr bwMode="auto">
                  <a:xfrm>
                    <a:off x="180" y="174"/>
                    <a:ext cx="308" cy="344"/>
                    <a:chOff x="0" y="0"/>
                    <a:chExt cx="308" cy="308"/>
                  </a:xfrm>
                </p:grpSpPr>
                <p:sp>
                  <p:nvSpPr>
                    <p:cNvPr id="1345" name="Oval 65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6" name="Oval 65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7" name="Oval 65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8" name="Oval 65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9" name="Oval 65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60" name="Group 659"/>
                  <p:cNvGrpSpPr>
                    <a:grpSpLocks/>
                  </p:cNvGrpSpPr>
                  <p:nvPr/>
                </p:nvGrpSpPr>
                <p:grpSpPr bwMode="auto">
                  <a:xfrm>
                    <a:off x="360" y="349"/>
                    <a:ext cx="308" cy="344"/>
                    <a:chOff x="0" y="0"/>
                    <a:chExt cx="308" cy="308"/>
                  </a:xfrm>
                </p:grpSpPr>
                <p:sp>
                  <p:nvSpPr>
                    <p:cNvPr id="1340" name="Oval 66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1" name="Oval 66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2" name="Oval 66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3" name="Oval 66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44" name="Oval 66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61" name="Group 665"/>
                  <p:cNvGrpSpPr>
                    <a:grpSpLocks/>
                  </p:cNvGrpSpPr>
                  <p:nvPr/>
                </p:nvGrpSpPr>
                <p:grpSpPr bwMode="auto">
                  <a:xfrm>
                    <a:off x="60" y="442"/>
                    <a:ext cx="308" cy="345"/>
                    <a:chOff x="0" y="0"/>
                    <a:chExt cx="308" cy="308"/>
                  </a:xfrm>
                </p:grpSpPr>
                <p:sp>
                  <p:nvSpPr>
                    <p:cNvPr id="1335" name="Oval 66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6" name="Oval 66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7" name="Oval 66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8" name="Oval 66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9" name="Oval 67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162" name="Oval 671"/>
                  <p:cNvSpPr>
                    <a:spLocks noChangeArrowheads="1"/>
                  </p:cNvSpPr>
                  <p:nvPr/>
                </p:nvSpPr>
                <p:spPr bwMode="auto">
                  <a:xfrm>
                    <a:off x="45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63" name="Oval 672"/>
                  <p:cNvSpPr>
                    <a:spLocks noChangeArrowheads="1"/>
                  </p:cNvSpPr>
                  <p:nvPr/>
                </p:nvSpPr>
                <p:spPr bwMode="auto">
                  <a:xfrm>
                    <a:off x="696"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64" name="Oval 673"/>
                  <p:cNvSpPr>
                    <a:spLocks noChangeArrowheads="1"/>
                  </p:cNvSpPr>
                  <p:nvPr/>
                </p:nvSpPr>
                <p:spPr bwMode="auto">
                  <a:xfrm>
                    <a:off x="456" y="30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65" name="Oval 674"/>
                  <p:cNvSpPr>
                    <a:spLocks noChangeArrowheads="1"/>
                  </p:cNvSpPr>
                  <p:nvPr/>
                </p:nvSpPr>
                <p:spPr bwMode="auto">
                  <a:xfrm>
                    <a:off x="63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66" name="Oval 675"/>
                  <p:cNvSpPr>
                    <a:spLocks noChangeArrowheads="1"/>
                  </p:cNvSpPr>
                  <p:nvPr/>
                </p:nvSpPr>
                <p:spPr bwMode="auto">
                  <a:xfrm>
                    <a:off x="636" y="28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67" name="Oval 676"/>
                  <p:cNvSpPr>
                    <a:spLocks noChangeArrowheads="1"/>
                  </p:cNvSpPr>
                  <p:nvPr/>
                </p:nvSpPr>
                <p:spPr bwMode="auto">
                  <a:xfrm>
                    <a:off x="99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68" name="Oval 677"/>
                  <p:cNvSpPr>
                    <a:spLocks noChangeArrowheads="1"/>
                  </p:cNvSpPr>
                  <p:nvPr/>
                </p:nvSpPr>
                <p:spPr bwMode="auto">
                  <a:xfrm>
                    <a:off x="1236"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69" name="Oval 678"/>
                  <p:cNvSpPr>
                    <a:spLocks noChangeArrowheads="1"/>
                  </p:cNvSpPr>
                  <p:nvPr/>
                </p:nvSpPr>
                <p:spPr bwMode="auto">
                  <a:xfrm>
                    <a:off x="996"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70" name="Oval 679"/>
                  <p:cNvSpPr>
                    <a:spLocks noChangeArrowheads="1"/>
                  </p:cNvSpPr>
                  <p:nvPr/>
                </p:nvSpPr>
                <p:spPr bwMode="auto">
                  <a:xfrm>
                    <a:off x="117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71" name="Oval 680"/>
                  <p:cNvSpPr>
                    <a:spLocks noChangeArrowheads="1"/>
                  </p:cNvSpPr>
                  <p:nvPr/>
                </p:nvSpPr>
                <p:spPr bwMode="auto">
                  <a:xfrm>
                    <a:off x="1176"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172" name="Group 681"/>
                  <p:cNvGrpSpPr>
                    <a:grpSpLocks/>
                  </p:cNvGrpSpPr>
                  <p:nvPr/>
                </p:nvGrpSpPr>
                <p:grpSpPr bwMode="auto">
                  <a:xfrm>
                    <a:off x="420" y="603"/>
                    <a:ext cx="308" cy="345"/>
                    <a:chOff x="0" y="0"/>
                    <a:chExt cx="308" cy="308"/>
                  </a:xfrm>
                </p:grpSpPr>
                <p:sp>
                  <p:nvSpPr>
                    <p:cNvPr id="1330" name="Oval 68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1" name="Oval 68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2" name="Oval 68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3" name="Oval 68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34" name="Oval 68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173" name="Oval 687"/>
                  <p:cNvSpPr>
                    <a:spLocks noChangeArrowheads="1"/>
                  </p:cNvSpPr>
                  <p:nvPr/>
                </p:nvSpPr>
                <p:spPr bwMode="auto">
                  <a:xfrm>
                    <a:off x="1056" y="255"/>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74" name="Oval 688"/>
                  <p:cNvSpPr>
                    <a:spLocks noChangeArrowheads="1"/>
                  </p:cNvSpPr>
                  <p:nvPr/>
                </p:nvSpPr>
                <p:spPr bwMode="auto">
                  <a:xfrm>
                    <a:off x="6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75" name="Oval 689"/>
                  <p:cNvSpPr>
                    <a:spLocks noChangeArrowheads="1"/>
                  </p:cNvSpPr>
                  <p:nvPr/>
                </p:nvSpPr>
                <p:spPr bwMode="auto">
                  <a:xfrm>
                    <a:off x="99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76" name="Oval 690"/>
                  <p:cNvSpPr>
                    <a:spLocks noChangeArrowheads="1"/>
                  </p:cNvSpPr>
                  <p:nvPr/>
                </p:nvSpPr>
                <p:spPr bwMode="auto">
                  <a:xfrm>
                    <a:off x="0"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77" name="Oval 691"/>
                  <p:cNvSpPr>
                    <a:spLocks noChangeArrowheads="1"/>
                  </p:cNvSpPr>
                  <p:nvPr/>
                </p:nvSpPr>
                <p:spPr bwMode="auto">
                  <a:xfrm>
                    <a:off x="0"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178" name="Group 692"/>
                  <p:cNvGrpSpPr>
                    <a:grpSpLocks/>
                  </p:cNvGrpSpPr>
                  <p:nvPr/>
                </p:nvGrpSpPr>
                <p:grpSpPr bwMode="auto">
                  <a:xfrm>
                    <a:off x="720" y="349"/>
                    <a:ext cx="308" cy="344"/>
                    <a:chOff x="0" y="0"/>
                    <a:chExt cx="308" cy="308"/>
                  </a:xfrm>
                </p:grpSpPr>
                <p:sp>
                  <p:nvSpPr>
                    <p:cNvPr id="1325" name="Oval 69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6" name="Oval 69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7" name="Oval 69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8" name="Oval 69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9" name="Oval 69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179" name="Oval 698"/>
                  <p:cNvSpPr>
                    <a:spLocks noChangeArrowheads="1"/>
                  </p:cNvSpPr>
                  <p:nvPr/>
                </p:nvSpPr>
                <p:spPr bwMode="auto">
                  <a:xfrm>
                    <a:off x="976" y="44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80" name="Oval 699"/>
                  <p:cNvSpPr>
                    <a:spLocks noChangeArrowheads="1"/>
                  </p:cNvSpPr>
                  <p:nvPr/>
                </p:nvSpPr>
                <p:spPr bwMode="auto">
                  <a:xfrm>
                    <a:off x="1140" y="966"/>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81" name="Oval 700"/>
                  <p:cNvSpPr>
                    <a:spLocks noChangeArrowheads="1"/>
                  </p:cNvSpPr>
                  <p:nvPr/>
                </p:nvSpPr>
                <p:spPr bwMode="auto">
                  <a:xfrm>
                    <a:off x="900" y="87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82" name="Oval 701"/>
                  <p:cNvSpPr>
                    <a:spLocks noChangeArrowheads="1"/>
                  </p:cNvSpPr>
                  <p:nvPr/>
                </p:nvSpPr>
                <p:spPr bwMode="auto">
                  <a:xfrm>
                    <a:off x="1080" y="69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83" name="Oval 702"/>
                  <p:cNvSpPr>
                    <a:spLocks noChangeArrowheads="1"/>
                  </p:cNvSpPr>
                  <p:nvPr/>
                </p:nvSpPr>
                <p:spPr bwMode="auto">
                  <a:xfrm>
                    <a:off x="1176" y="52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184" name="Group 703"/>
                  <p:cNvGrpSpPr>
                    <a:grpSpLocks/>
                  </p:cNvGrpSpPr>
                  <p:nvPr/>
                </p:nvGrpSpPr>
                <p:grpSpPr bwMode="auto">
                  <a:xfrm>
                    <a:off x="1080" y="349"/>
                    <a:ext cx="308" cy="344"/>
                    <a:chOff x="0" y="0"/>
                    <a:chExt cx="308" cy="308"/>
                  </a:xfrm>
                </p:grpSpPr>
                <p:sp>
                  <p:nvSpPr>
                    <p:cNvPr id="1320" name="Oval 70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1" name="Oval 70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2" name="Oval 70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3" name="Oval 70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24" name="Oval 70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85" name="Group 709"/>
                  <p:cNvGrpSpPr>
                    <a:grpSpLocks/>
                  </p:cNvGrpSpPr>
                  <p:nvPr/>
                </p:nvGrpSpPr>
                <p:grpSpPr bwMode="auto">
                  <a:xfrm>
                    <a:off x="1260" y="523"/>
                    <a:ext cx="308" cy="344"/>
                    <a:chOff x="0" y="0"/>
                    <a:chExt cx="308" cy="308"/>
                  </a:xfrm>
                </p:grpSpPr>
                <p:sp>
                  <p:nvSpPr>
                    <p:cNvPr id="1315" name="Oval 71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6" name="Oval 71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7" name="Oval 71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8" name="Oval 71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9" name="Oval 71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86" name="Group 715"/>
                  <p:cNvGrpSpPr>
                    <a:grpSpLocks/>
                  </p:cNvGrpSpPr>
                  <p:nvPr/>
                </p:nvGrpSpPr>
                <p:grpSpPr bwMode="auto">
                  <a:xfrm>
                    <a:off x="960" y="617"/>
                    <a:ext cx="308" cy="344"/>
                    <a:chOff x="0" y="0"/>
                    <a:chExt cx="308" cy="308"/>
                  </a:xfrm>
                </p:grpSpPr>
                <p:sp>
                  <p:nvSpPr>
                    <p:cNvPr id="1310" name="Oval 71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1" name="Oval 71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2" name="Oval 71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3" name="Oval 71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14" name="Oval 72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87" name="Group 721"/>
                  <p:cNvGrpSpPr>
                    <a:grpSpLocks/>
                  </p:cNvGrpSpPr>
                  <p:nvPr/>
                </p:nvGrpSpPr>
                <p:grpSpPr bwMode="auto">
                  <a:xfrm>
                    <a:off x="1200" y="885"/>
                    <a:ext cx="308" cy="344"/>
                    <a:chOff x="0" y="0"/>
                    <a:chExt cx="308" cy="308"/>
                  </a:xfrm>
                </p:grpSpPr>
                <p:sp>
                  <p:nvSpPr>
                    <p:cNvPr id="1305" name="Oval 72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6" name="Oval 72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7" name="Oval 72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8" name="Oval 72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9" name="Oval 72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188" name="Oval 727"/>
                  <p:cNvSpPr>
                    <a:spLocks noChangeArrowheads="1"/>
                  </p:cNvSpPr>
                  <p:nvPr/>
                </p:nvSpPr>
                <p:spPr bwMode="auto">
                  <a:xfrm>
                    <a:off x="1276" y="26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89" name="Oval 728"/>
                  <p:cNvSpPr>
                    <a:spLocks noChangeArrowheads="1"/>
                  </p:cNvSpPr>
                  <p:nvPr/>
                </p:nvSpPr>
                <p:spPr bwMode="auto">
                  <a:xfrm>
                    <a:off x="154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0" name="Oval 729"/>
                  <p:cNvSpPr>
                    <a:spLocks noChangeArrowheads="1"/>
                  </p:cNvSpPr>
                  <p:nvPr/>
                </p:nvSpPr>
                <p:spPr bwMode="auto">
                  <a:xfrm>
                    <a:off x="1372" y="40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1" name="Oval 730"/>
                  <p:cNvSpPr>
                    <a:spLocks noChangeArrowheads="1"/>
                  </p:cNvSpPr>
                  <p:nvPr/>
                </p:nvSpPr>
                <p:spPr bwMode="auto">
                  <a:xfrm>
                    <a:off x="1480"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2" name="Oval 731"/>
                  <p:cNvSpPr>
                    <a:spLocks noChangeArrowheads="1"/>
                  </p:cNvSpPr>
                  <p:nvPr/>
                </p:nvSpPr>
                <p:spPr bwMode="auto">
                  <a:xfrm>
                    <a:off x="1444" y="24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3" name="Oval 732"/>
                  <p:cNvSpPr>
                    <a:spLocks noChangeArrowheads="1"/>
                  </p:cNvSpPr>
                  <p:nvPr/>
                </p:nvSpPr>
                <p:spPr bwMode="auto">
                  <a:xfrm>
                    <a:off x="1320" y="77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4" name="Oval 733"/>
                  <p:cNvSpPr>
                    <a:spLocks noChangeArrowheads="1"/>
                  </p:cNvSpPr>
                  <p:nvPr/>
                </p:nvSpPr>
                <p:spPr bwMode="auto">
                  <a:xfrm>
                    <a:off x="1500" y="1046"/>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5" name="Oval 734"/>
                  <p:cNvSpPr>
                    <a:spLocks noChangeArrowheads="1"/>
                  </p:cNvSpPr>
                  <p:nvPr/>
                </p:nvSpPr>
                <p:spPr bwMode="auto">
                  <a:xfrm>
                    <a:off x="1320" y="95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6" name="Oval 735"/>
                  <p:cNvSpPr>
                    <a:spLocks noChangeArrowheads="1"/>
                  </p:cNvSpPr>
                  <p:nvPr/>
                </p:nvSpPr>
                <p:spPr bwMode="auto">
                  <a:xfrm>
                    <a:off x="1500" y="77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97" name="Oval 736"/>
                  <p:cNvSpPr>
                    <a:spLocks noChangeArrowheads="1"/>
                  </p:cNvSpPr>
                  <p:nvPr/>
                </p:nvSpPr>
                <p:spPr bwMode="auto">
                  <a:xfrm>
                    <a:off x="1500" y="95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198" name="Group 737"/>
                  <p:cNvGrpSpPr>
                    <a:grpSpLocks/>
                  </p:cNvGrpSpPr>
                  <p:nvPr/>
                </p:nvGrpSpPr>
                <p:grpSpPr bwMode="auto">
                  <a:xfrm>
                    <a:off x="720" y="349"/>
                    <a:ext cx="308" cy="344"/>
                    <a:chOff x="0" y="0"/>
                    <a:chExt cx="308" cy="308"/>
                  </a:xfrm>
                </p:grpSpPr>
                <p:sp>
                  <p:nvSpPr>
                    <p:cNvPr id="1300" name="Oval 73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1" name="Oval 73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2" name="Oval 74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3" name="Oval 74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304" name="Oval 74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199" name="Group 743"/>
                  <p:cNvGrpSpPr>
                    <a:grpSpLocks/>
                  </p:cNvGrpSpPr>
                  <p:nvPr/>
                </p:nvGrpSpPr>
                <p:grpSpPr bwMode="auto">
                  <a:xfrm>
                    <a:off x="156" y="1113"/>
                    <a:ext cx="308" cy="344"/>
                    <a:chOff x="0" y="0"/>
                    <a:chExt cx="308" cy="308"/>
                  </a:xfrm>
                </p:grpSpPr>
                <p:sp>
                  <p:nvSpPr>
                    <p:cNvPr id="1295" name="Oval 74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6" name="Oval 74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7" name="Oval 74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8" name="Oval 74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9" name="Oval 74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200" name="Group 749"/>
                  <p:cNvGrpSpPr>
                    <a:grpSpLocks/>
                  </p:cNvGrpSpPr>
                  <p:nvPr/>
                </p:nvGrpSpPr>
                <p:grpSpPr bwMode="auto">
                  <a:xfrm>
                    <a:off x="0" y="872"/>
                    <a:ext cx="308" cy="344"/>
                    <a:chOff x="0" y="0"/>
                    <a:chExt cx="308" cy="308"/>
                  </a:xfrm>
                </p:grpSpPr>
                <p:sp>
                  <p:nvSpPr>
                    <p:cNvPr id="1290" name="Oval 75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1" name="Oval 75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2" name="Oval 75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3" name="Oval 75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94" name="Oval 75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201" name="Group 755"/>
                  <p:cNvGrpSpPr>
                    <a:grpSpLocks/>
                  </p:cNvGrpSpPr>
                  <p:nvPr/>
                </p:nvGrpSpPr>
                <p:grpSpPr bwMode="auto">
                  <a:xfrm>
                    <a:off x="180" y="523"/>
                    <a:ext cx="308" cy="344"/>
                    <a:chOff x="0" y="0"/>
                    <a:chExt cx="308" cy="308"/>
                  </a:xfrm>
                </p:grpSpPr>
                <p:sp>
                  <p:nvSpPr>
                    <p:cNvPr id="1285" name="Oval 75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6" name="Oval 75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7" name="Oval 75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8" name="Oval 75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9" name="Oval 76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202" name="Group 761"/>
                  <p:cNvGrpSpPr>
                    <a:grpSpLocks/>
                  </p:cNvGrpSpPr>
                  <p:nvPr/>
                </p:nvGrpSpPr>
                <p:grpSpPr bwMode="auto">
                  <a:xfrm>
                    <a:off x="360" y="697"/>
                    <a:ext cx="308" cy="345"/>
                    <a:chOff x="0" y="0"/>
                    <a:chExt cx="308" cy="308"/>
                  </a:xfrm>
                </p:grpSpPr>
                <p:sp>
                  <p:nvSpPr>
                    <p:cNvPr id="1280" name="Oval 76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1" name="Oval 76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2" name="Oval 76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3" name="Oval 76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84" name="Oval 76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203" name="Group 767"/>
                  <p:cNvGrpSpPr>
                    <a:grpSpLocks/>
                  </p:cNvGrpSpPr>
                  <p:nvPr/>
                </p:nvGrpSpPr>
                <p:grpSpPr bwMode="auto">
                  <a:xfrm>
                    <a:off x="60" y="791"/>
                    <a:ext cx="308" cy="344"/>
                    <a:chOff x="0" y="0"/>
                    <a:chExt cx="308" cy="308"/>
                  </a:xfrm>
                </p:grpSpPr>
                <p:sp>
                  <p:nvSpPr>
                    <p:cNvPr id="1275" name="Oval 76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6" name="Oval 76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7" name="Oval 77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8" name="Oval 77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9" name="Oval 77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204" name="Group 773"/>
                  <p:cNvGrpSpPr>
                    <a:grpSpLocks/>
                  </p:cNvGrpSpPr>
                  <p:nvPr/>
                </p:nvGrpSpPr>
                <p:grpSpPr bwMode="auto">
                  <a:xfrm>
                    <a:off x="300" y="1059"/>
                    <a:ext cx="308" cy="345"/>
                    <a:chOff x="0" y="0"/>
                    <a:chExt cx="308" cy="308"/>
                  </a:xfrm>
                </p:grpSpPr>
                <p:sp>
                  <p:nvSpPr>
                    <p:cNvPr id="1270" name="Oval 77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1" name="Oval 77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2" name="Oval 77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3" name="Oval 77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74" name="Oval 77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205" name="Oval 779"/>
                  <p:cNvSpPr>
                    <a:spLocks noChangeArrowheads="1"/>
                  </p:cNvSpPr>
                  <p:nvPr/>
                </p:nvSpPr>
                <p:spPr bwMode="auto">
                  <a:xfrm>
                    <a:off x="636" y="1220"/>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06" name="Oval 780"/>
                  <p:cNvSpPr>
                    <a:spLocks noChangeArrowheads="1"/>
                  </p:cNvSpPr>
                  <p:nvPr/>
                </p:nvSpPr>
                <p:spPr bwMode="auto">
                  <a:xfrm>
                    <a:off x="816" y="130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07" name="Oval 781"/>
                  <p:cNvSpPr>
                    <a:spLocks noChangeArrowheads="1"/>
                  </p:cNvSpPr>
                  <p:nvPr/>
                </p:nvSpPr>
                <p:spPr bwMode="auto">
                  <a:xfrm>
                    <a:off x="684" y="134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08" name="Oval 782"/>
                  <p:cNvSpPr>
                    <a:spLocks noChangeArrowheads="1"/>
                  </p:cNvSpPr>
                  <p:nvPr/>
                </p:nvSpPr>
                <p:spPr bwMode="auto">
                  <a:xfrm>
                    <a:off x="816" y="1220"/>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09" name="Oval 783"/>
                  <p:cNvSpPr>
                    <a:spLocks noChangeArrowheads="1"/>
                  </p:cNvSpPr>
                  <p:nvPr/>
                </p:nvSpPr>
                <p:spPr bwMode="auto">
                  <a:xfrm>
                    <a:off x="852" y="136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210" name="Group 784"/>
                  <p:cNvGrpSpPr>
                    <a:grpSpLocks/>
                  </p:cNvGrpSpPr>
                  <p:nvPr/>
                </p:nvGrpSpPr>
                <p:grpSpPr bwMode="auto">
                  <a:xfrm>
                    <a:off x="420" y="952"/>
                    <a:ext cx="308" cy="344"/>
                    <a:chOff x="0" y="0"/>
                    <a:chExt cx="308" cy="308"/>
                  </a:xfrm>
                </p:grpSpPr>
                <p:sp>
                  <p:nvSpPr>
                    <p:cNvPr id="1265" name="Oval 785"/>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6" name="Oval 786"/>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7" name="Oval 787"/>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8" name="Oval 788"/>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9" name="Oval 789"/>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211" name="Group 790"/>
                  <p:cNvGrpSpPr>
                    <a:grpSpLocks/>
                  </p:cNvGrpSpPr>
                  <p:nvPr/>
                </p:nvGrpSpPr>
                <p:grpSpPr bwMode="auto">
                  <a:xfrm>
                    <a:off x="16" y="1100"/>
                    <a:ext cx="308" cy="344"/>
                    <a:chOff x="0" y="0"/>
                    <a:chExt cx="308" cy="308"/>
                  </a:xfrm>
                </p:grpSpPr>
                <p:sp>
                  <p:nvSpPr>
                    <p:cNvPr id="1260" name="Oval 791"/>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1" name="Oval 792"/>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2" name="Oval 793"/>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3" name="Oval 794"/>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64" name="Oval 795"/>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212" name="Group 796"/>
                  <p:cNvGrpSpPr>
                    <a:grpSpLocks/>
                  </p:cNvGrpSpPr>
                  <p:nvPr/>
                </p:nvGrpSpPr>
                <p:grpSpPr bwMode="auto">
                  <a:xfrm>
                    <a:off x="180" y="174"/>
                    <a:ext cx="308" cy="344"/>
                    <a:chOff x="0" y="0"/>
                    <a:chExt cx="308" cy="308"/>
                  </a:xfrm>
                </p:grpSpPr>
                <p:sp>
                  <p:nvSpPr>
                    <p:cNvPr id="1255" name="Oval 79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6" name="Oval 79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7" name="Oval 79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8" name="Oval 80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9" name="Oval 80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1213" name="Group 802"/>
                  <p:cNvGrpSpPr>
                    <a:grpSpLocks/>
                  </p:cNvGrpSpPr>
                  <p:nvPr/>
                </p:nvGrpSpPr>
                <p:grpSpPr bwMode="auto">
                  <a:xfrm>
                    <a:off x="360" y="523"/>
                    <a:ext cx="308" cy="344"/>
                    <a:chOff x="0" y="0"/>
                    <a:chExt cx="308" cy="308"/>
                  </a:xfrm>
                </p:grpSpPr>
                <p:sp>
                  <p:nvSpPr>
                    <p:cNvPr id="1250" name="Oval 80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1" name="Oval 80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2" name="Oval 80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3" name="Oval 80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54" name="Oval 80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214" name="Oval 808"/>
                  <p:cNvSpPr>
                    <a:spLocks noChangeArrowheads="1"/>
                  </p:cNvSpPr>
                  <p:nvPr/>
                </p:nvSpPr>
                <p:spPr bwMode="auto">
                  <a:xfrm>
                    <a:off x="540" y="21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15" name="Oval 809"/>
                  <p:cNvSpPr>
                    <a:spLocks noChangeArrowheads="1"/>
                  </p:cNvSpPr>
                  <p:nvPr/>
                </p:nvSpPr>
                <p:spPr bwMode="auto">
                  <a:xfrm>
                    <a:off x="828" y="456"/>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16" name="Oval 810"/>
                  <p:cNvSpPr>
                    <a:spLocks noChangeArrowheads="1"/>
                  </p:cNvSpPr>
                  <p:nvPr/>
                </p:nvSpPr>
                <p:spPr bwMode="auto">
                  <a:xfrm>
                    <a:off x="540" y="38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17" name="Oval 811"/>
                  <p:cNvSpPr>
                    <a:spLocks noChangeArrowheads="1"/>
                  </p:cNvSpPr>
                  <p:nvPr/>
                </p:nvSpPr>
                <p:spPr bwMode="auto">
                  <a:xfrm>
                    <a:off x="792" y="24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18" name="Oval 812"/>
                  <p:cNvSpPr>
                    <a:spLocks noChangeArrowheads="1"/>
                  </p:cNvSpPr>
                  <p:nvPr/>
                </p:nvSpPr>
                <p:spPr bwMode="auto">
                  <a:xfrm>
                    <a:off x="720" y="38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19" name="Oval 813"/>
                  <p:cNvSpPr>
                    <a:spLocks noChangeArrowheads="1"/>
                  </p:cNvSpPr>
                  <p:nvPr/>
                </p:nvSpPr>
                <p:spPr bwMode="auto">
                  <a:xfrm>
                    <a:off x="720"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0" name="Oval 814"/>
                  <p:cNvSpPr>
                    <a:spLocks noChangeArrowheads="1"/>
                  </p:cNvSpPr>
                  <p:nvPr/>
                </p:nvSpPr>
                <p:spPr bwMode="auto">
                  <a:xfrm>
                    <a:off x="960" y="61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1" name="Oval 815"/>
                  <p:cNvSpPr>
                    <a:spLocks noChangeArrowheads="1"/>
                  </p:cNvSpPr>
                  <p:nvPr/>
                </p:nvSpPr>
                <p:spPr bwMode="auto">
                  <a:xfrm>
                    <a:off x="720" y="52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2" name="Oval 816"/>
                  <p:cNvSpPr>
                    <a:spLocks noChangeArrowheads="1"/>
                  </p:cNvSpPr>
                  <p:nvPr/>
                </p:nvSpPr>
                <p:spPr bwMode="auto">
                  <a:xfrm>
                    <a:off x="900"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3" name="Oval 817"/>
                  <p:cNvSpPr>
                    <a:spLocks noChangeArrowheads="1"/>
                  </p:cNvSpPr>
                  <p:nvPr/>
                </p:nvSpPr>
                <p:spPr bwMode="auto">
                  <a:xfrm>
                    <a:off x="900" y="52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4" name="Oval 818"/>
                  <p:cNvSpPr>
                    <a:spLocks noChangeArrowheads="1"/>
                  </p:cNvSpPr>
                  <p:nvPr/>
                </p:nvSpPr>
                <p:spPr bwMode="auto">
                  <a:xfrm>
                    <a:off x="42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5" name="Oval 819"/>
                  <p:cNvSpPr>
                    <a:spLocks noChangeArrowheads="1"/>
                  </p:cNvSpPr>
                  <p:nvPr/>
                </p:nvSpPr>
                <p:spPr bwMode="auto">
                  <a:xfrm>
                    <a:off x="660" y="71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6" name="Oval 820"/>
                  <p:cNvSpPr>
                    <a:spLocks noChangeArrowheads="1"/>
                  </p:cNvSpPr>
                  <p:nvPr/>
                </p:nvSpPr>
                <p:spPr bwMode="auto">
                  <a:xfrm>
                    <a:off x="420" y="61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7" name="Oval 821"/>
                  <p:cNvSpPr>
                    <a:spLocks noChangeArrowheads="1"/>
                  </p:cNvSpPr>
                  <p:nvPr/>
                </p:nvSpPr>
                <p:spPr bwMode="auto">
                  <a:xfrm>
                    <a:off x="60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8" name="Oval 822"/>
                  <p:cNvSpPr>
                    <a:spLocks noChangeArrowheads="1"/>
                  </p:cNvSpPr>
                  <p:nvPr/>
                </p:nvSpPr>
                <p:spPr bwMode="auto">
                  <a:xfrm>
                    <a:off x="600" y="61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29" name="Oval 823"/>
                  <p:cNvSpPr>
                    <a:spLocks noChangeArrowheads="1"/>
                  </p:cNvSpPr>
                  <p:nvPr/>
                </p:nvSpPr>
                <p:spPr bwMode="auto">
                  <a:xfrm>
                    <a:off x="660" y="71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30" name="Oval 824"/>
                  <p:cNvSpPr>
                    <a:spLocks noChangeArrowheads="1"/>
                  </p:cNvSpPr>
                  <p:nvPr/>
                </p:nvSpPr>
                <p:spPr bwMode="auto">
                  <a:xfrm>
                    <a:off x="1356" y="52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31" name="Oval 825"/>
                  <p:cNvSpPr>
                    <a:spLocks noChangeArrowheads="1"/>
                  </p:cNvSpPr>
                  <p:nvPr/>
                </p:nvSpPr>
                <p:spPr bwMode="auto">
                  <a:xfrm>
                    <a:off x="840" y="71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32" name="Oval 826"/>
                  <p:cNvSpPr>
                    <a:spLocks noChangeArrowheads="1"/>
                  </p:cNvSpPr>
                  <p:nvPr/>
                </p:nvSpPr>
                <p:spPr bwMode="auto">
                  <a:xfrm>
                    <a:off x="840" y="885"/>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233" name="Group 827"/>
                  <p:cNvGrpSpPr>
                    <a:grpSpLocks/>
                  </p:cNvGrpSpPr>
                  <p:nvPr/>
                </p:nvGrpSpPr>
                <p:grpSpPr bwMode="auto">
                  <a:xfrm>
                    <a:off x="96" y="268"/>
                    <a:ext cx="308" cy="344"/>
                    <a:chOff x="0" y="0"/>
                    <a:chExt cx="308" cy="308"/>
                  </a:xfrm>
                </p:grpSpPr>
                <p:sp>
                  <p:nvSpPr>
                    <p:cNvPr id="1245" name="Oval 82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6" name="Oval 82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7" name="Oval 83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8" name="Oval 83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9" name="Oval 83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1234" name="Oval 833"/>
                  <p:cNvSpPr>
                    <a:spLocks noChangeArrowheads="1"/>
                  </p:cNvSpPr>
                  <p:nvPr/>
                </p:nvSpPr>
                <p:spPr bwMode="auto">
                  <a:xfrm>
                    <a:off x="780" y="60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35" name="Oval 834"/>
                  <p:cNvSpPr>
                    <a:spLocks noChangeArrowheads="1"/>
                  </p:cNvSpPr>
                  <p:nvPr/>
                </p:nvSpPr>
                <p:spPr bwMode="auto">
                  <a:xfrm>
                    <a:off x="1020" y="87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36" name="Oval 835"/>
                  <p:cNvSpPr>
                    <a:spLocks noChangeArrowheads="1"/>
                  </p:cNvSpPr>
                  <p:nvPr/>
                </p:nvSpPr>
                <p:spPr bwMode="auto">
                  <a:xfrm>
                    <a:off x="780" y="77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37" name="Oval 836"/>
                  <p:cNvSpPr>
                    <a:spLocks noChangeArrowheads="1"/>
                  </p:cNvSpPr>
                  <p:nvPr/>
                </p:nvSpPr>
                <p:spPr bwMode="auto">
                  <a:xfrm>
                    <a:off x="960" y="60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38" name="Oval 837"/>
                  <p:cNvSpPr>
                    <a:spLocks noChangeArrowheads="1"/>
                  </p:cNvSpPr>
                  <p:nvPr/>
                </p:nvSpPr>
                <p:spPr bwMode="auto">
                  <a:xfrm>
                    <a:off x="960" y="77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1239" name="Group 838"/>
                  <p:cNvGrpSpPr>
                    <a:grpSpLocks/>
                  </p:cNvGrpSpPr>
                  <p:nvPr/>
                </p:nvGrpSpPr>
                <p:grpSpPr bwMode="auto">
                  <a:xfrm>
                    <a:off x="180" y="174"/>
                    <a:ext cx="308" cy="344"/>
                    <a:chOff x="0" y="0"/>
                    <a:chExt cx="308" cy="308"/>
                  </a:xfrm>
                </p:grpSpPr>
                <p:sp>
                  <p:nvSpPr>
                    <p:cNvPr id="1240" name="Oval 839"/>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1" name="Oval 840"/>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2" name="Oval 841"/>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3" name="Oval 842"/>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244" name="Oval 843"/>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grpSp>
              <p:nvGrpSpPr>
                <p:cNvPr id="860" name="Group 844"/>
                <p:cNvGrpSpPr>
                  <a:grpSpLocks/>
                </p:cNvGrpSpPr>
                <p:nvPr/>
              </p:nvGrpSpPr>
              <p:grpSpPr bwMode="auto">
                <a:xfrm>
                  <a:off x="0" y="0"/>
                  <a:ext cx="805" cy="737"/>
                  <a:chOff x="0" y="0"/>
                  <a:chExt cx="1608" cy="1471"/>
                </a:xfrm>
              </p:grpSpPr>
              <p:sp>
                <p:nvSpPr>
                  <p:cNvPr id="861" name="Oval 845"/>
                  <p:cNvSpPr>
                    <a:spLocks noChangeArrowheads="1"/>
                  </p:cNvSpPr>
                  <p:nvPr/>
                </p:nvSpPr>
                <p:spPr bwMode="auto">
                  <a:xfrm>
                    <a:off x="385" y="370"/>
                    <a:ext cx="80" cy="93"/>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2" name="Oval 846"/>
                  <p:cNvSpPr>
                    <a:spLocks noChangeArrowheads="1"/>
                  </p:cNvSpPr>
                  <p:nvPr/>
                </p:nvSpPr>
                <p:spPr bwMode="auto">
                  <a:xfrm>
                    <a:off x="899" y="240"/>
                    <a:ext cx="80" cy="94"/>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3" name="Oval 847"/>
                  <p:cNvSpPr>
                    <a:spLocks noChangeArrowheads="1"/>
                  </p:cNvSpPr>
                  <p:nvPr/>
                </p:nvSpPr>
                <p:spPr bwMode="auto">
                  <a:xfrm>
                    <a:off x="1452" y="36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4" name="Oval 848"/>
                  <p:cNvSpPr>
                    <a:spLocks noChangeArrowheads="1"/>
                  </p:cNvSpPr>
                  <p:nvPr/>
                </p:nvSpPr>
                <p:spPr bwMode="auto">
                  <a:xfrm>
                    <a:off x="1176" y="0"/>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5" name="Oval 849"/>
                  <p:cNvSpPr>
                    <a:spLocks noChangeArrowheads="1"/>
                  </p:cNvSpPr>
                  <p:nvPr/>
                </p:nvSpPr>
                <p:spPr bwMode="auto">
                  <a:xfrm>
                    <a:off x="81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6" name="Oval 850"/>
                  <p:cNvSpPr>
                    <a:spLocks noChangeArrowheads="1"/>
                  </p:cNvSpPr>
                  <p:nvPr/>
                </p:nvSpPr>
                <p:spPr bwMode="auto">
                  <a:xfrm>
                    <a:off x="99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7" name="Oval 851"/>
                  <p:cNvSpPr>
                    <a:spLocks noChangeArrowheads="1"/>
                  </p:cNvSpPr>
                  <p:nvPr/>
                </p:nvSpPr>
                <p:spPr bwMode="auto">
                  <a:xfrm>
                    <a:off x="1536"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8" name="Oval 852"/>
                  <p:cNvSpPr>
                    <a:spLocks noChangeArrowheads="1"/>
                  </p:cNvSpPr>
                  <p:nvPr/>
                </p:nvSpPr>
                <p:spPr bwMode="auto">
                  <a:xfrm>
                    <a:off x="135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69" name="Oval 853"/>
                  <p:cNvSpPr>
                    <a:spLocks noChangeArrowheads="1"/>
                  </p:cNvSpPr>
                  <p:nvPr/>
                </p:nvSpPr>
                <p:spPr bwMode="auto">
                  <a:xfrm>
                    <a:off x="1536" y="69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70" name="Oval 854"/>
                  <p:cNvSpPr>
                    <a:spLocks noChangeArrowheads="1"/>
                  </p:cNvSpPr>
                  <p:nvPr/>
                </p:nvSpPr>
                <p:spPr bwMode="auto">
                  <a:xfrm>
                    <a:off x="1524" y="56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71" name="Oval 855"/>
                  <p:cNvSpPr>
                    <a:spLocks noChangeArrowheads="1"/>
                  </p:cNvSpPr>
                  <p:nvPr/>
                </p:nvSpPr>
                <p:spPr bwMode="auto">
                  <a:xfrm>
                    <a:off x="1356" y="27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72" name="Oval 856"/>
                  <p:cNvSpPr>
                    <a:spLocks noChangeArrowheads="1"/>
                  </p:cNvSpPr>
                  <p:nvPr/>
                </p:nvSpPr>
                <p:spPr bwMode="auto">
                  <a:xfrm>
                    <a:off x="816" y="0"/>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873" name="Group 857"/>
                  <p:cNvGrpSpPr>
                    <a:grpSpLocks/>
                  </p:cNvGrpSpPr>
                  <p:nvPr/>
                </p:nvGrpSpPr>
                <p:grpSpPr bwMode="auto">
                  <a:xfrm>
                    <a:off x="540" y="697"/>
                    <a:ext cx="308" cy="345"/>
                    <a:chOff x="0" y="0"/>
                    <a:chExt cx="308" cy="308"/>
                  </a:xfrm>
                </p:grpSpPr>
                <p:sp>
                  <p:nvSpPr>
                    <p:cNvPr id="1123" name="Oval 85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4" name="Oval 85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5" name="Oval 86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6" name="Oval 86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7" name="Oval 86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74" name="Group 863"/>
                  <p:cNvGrpSpPr>
                    <a:grpSpLocks/>
                  </p:cNvGrpSpPr>
                  <p:nvPr/>
                </p:nvGrpSpPr>
                <p:grpSpPr bwMode="auto">
                  <a:xfrm>
                    <a:off x="720" y="1046"/>
                    <a:ext cx="308" cy="344"/>
                    <a:chOff x="0" y="0"/>
                    <a:chExt cx="308" cy="308"/>
                  </a:xfrm>
                </p:grpSpPr>
                <p:sp>
                  <p:nvSpPr>
                    <p:cNvPr id="1118" name="Oval 86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9" name="Oval 86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0" name="Oval 86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1" name="Oval 86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22" name="Oval 86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75" name="Group 869"/>
                  <p:cNvGrpSpPr>
                    <a:grpSpLocks/>
                  </p:cNvGrpSpPr>
                  <p:nvPr/>
                </p:nvGrpSpPr>
                <p:grpSpPr bwMode="auto">
                  <a:xfrm>
                    <a:off x="900" y="697"/>
                    <a:ext cx="308" cy="345"/>
                    <a:chOff x="0" y="0"/>
                    <a:chExt cx="308" cy="308"/>
                  </a:xfrm>
                </p:grpSpPr>
                <p:sp>
                  <p:nvSpPr>
                    <p:cNvPr id="1113" name="Oval 87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4" name="Oval 87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5" name="Oval 87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6" name="Oval 87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7" name="Oval 87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76" name="Group 875"/>
                  <p:cNvGrpSpPr>
                    <a:grpSpLocks/>
                  </p:cNvGrpSpPr>
                  <p:nvPr/>
                </p:nvGrpSpPr>
                <p:grpSpPr bwMode="auto">
                  <a:xfrm>
                    <a:off x="1080" y="872"/>
                    <a:ext cx="308" cy="344"/>
                    <a:chOff x="0" y="0"/>
                    <a:chExt cx="308" cy="308"/>
                  </a:xfrm>
                </p:grpSpPr>
                <p:sp>
                  <p:nvSpPr>
                    <p:cNvPr id="1108" name="Oval 87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9" name="Oval 87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0" name="Oval 87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1" name="Oval 87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12" name="Oval 88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77" name="Group 881"/>
                  <p:cNvGrpSpPr>
                    <a:grpSpLocks/>
                  </p:cNvGrpSpPr>
                  <p:nvPr/>
                </p:nvGrpSpPr>
                <p:grpSpPr bwMode="auto">
                  <a:xfrm>
                    <a:off x="780" y="966"/>
                    <a:ext cx="308" cy="344"/>
                    <a:chOff x="0" y="0"/>
                    <a:chExt cx="308" cy="308"/>
                  </a:xfrm>
                </p:grpSpPr>
                <p:sp>
                  <p:nvSpPr>
                    <p:cNvPr id="1103" name="Oval 88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4" name="Oval 88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5" name="Oval 88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6" name="Oval 88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7" name="Oval 88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878" name="Oval 887"/>
                  <p:cNvSpPr>
                    <a:spLocks noChangeArrowheads="1"/>
                  </p:cNvSpPr>
                  <p:nvPr/>
                </p:nvSpPr>
                <p:spPr bwMode="auto">
                  <a:xfrm>
                    <a:off x="1020" y="123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79" name="Oval 888"/>
                  <p:cNvSpPr>
                    <a:spLocks noChangeArrowheads="1"/>
                  </p:cNvSpPr>
                  <p:nvPr/>
                </p:nvSpPr>
                <p:spPr bwMode="auto">
                  <a:xfrm>
                    <a:off x="1468" y="128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80" name="Oval 889"/>
                  <p:cNvSpPr>
                    <a:spLocks noChangeArrowheads="1"/>
                  </p:cNvSpPr>
                  <p:nvPr/>
                </p:nvSpPr>
                <p:spPr bwMode="auto">
                  <a:xfrm>
                    <a:off x="1080" y="136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81" name="Oval 890"/>
                  <p:cNvSpPr>
                    <a:spLocks noChangeArrowheads="1"/>
                  </p:cNvSpPr>
                  <p:nvPr/>
                </p:nvSpPr>
                <p:spPr bwMode="auto">
                  <a:xfrm>
                    <a:off x="1200" y="123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82" name="Oval 891"/>
                  <p:cNvSpPr>
                    <a:spLocks noChangeArrowheads="1"/>
                  </p:cNvSpPr>
                  <p:nvPr/>
                </p:nvSpPr>
                <p:spPr bwMode="auto">
                  <a:xfrm>
                    <a:off x="1224" y="1355"/>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883" name="Group 892"/>
                  <p:cNvGrpSpPr>
                    <a:grpSpLocks/>
                  </p:cNvGrpSpPr>
                  <p:nvPr/>
                </p:nvGrpSpPr>
                <p:grpSpPr bwMode="auto">
                  <a:xfrm>
                    <a:off x="456" y="791"/>
                    <a:ext cx="308" cy="344"/>
                    <a:chOff x="0" y="0"/>
                    <a:chExt cx="308" cy="308"/>
                  </a:xfrm>
                </p:grpSpPr>
                <p:sp>
                  <p:nvSpPr>
                    <p:cNvPr id="1098" name="Oval 89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9" name="Oval 89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0" name="Oval 89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1" name="Oval 89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102" name="Oval 89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84" name="Group 898"/>
                  <p:cNvGrpSpPr>
                    <a:grpSpLocks/>
                  </p:cNvGrpSpPr>
                  <p:nvPr/>
                </p:nvGrpSpPr>
                <p:grpSpPr bwMode="auto">
                  <a:xfrm>
                    <a:off x="1140" y="1126"/>
                    <a:ext cx="308" cy="345"/>
                    <a:chOff x="0" y="0"/>
                    <a:chExt cx="308" cy="308"/>
                  </a:xfrm>
                </p:grpSpPr>
                <p:sp>
                  <p:nvSpPr>
                    <p:cNvPr id="1093" name="Oval 899"/>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4" name="Oval 900"/>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5" name="Oval 901"/>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6" name="Oval 902"/>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7" name="Oval 903"/>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85" name="Group 904"/>
                  <p:cNvGrpSpPr>
                    <a:grpSpLocks/>
                  </p:cNvGrpSpPr>
                  <p:nvPr/>
                </p:nvGrpSpPr>
                <p:grpSpPr bwMode="auto">
                  <a:xfrm>
                    <a:off x="540" y="697"/>
                    <a:ext cx="308" cy="345"/>
                    <a:chOff x="0" y="0"/>
                    <a:chExt cx="308" cy="308"/>
                  </a:xfrm>
                </p:grpSpPr>
                <p:sp>
                  <p:nvSpPr>
                    <p:cNvPr id="1088" name="Oval 905"/>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9" name="Oval 906"/>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0" name="Oval 907"/>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1" name="Oval 908"/>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92" name="Oval 909"/>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886" name="Oval 910"/>
                  <p:cNvSpPr>
                    <a:spLocks noChangeArrowheads="1"/>
                  </p:cNvSpPr>
                  <p:nvPr/>
                </p:nvSpPr>
                <p:spPr bwMode="auto">
                  <a:xfrm>
                    <a:off x="1108" y="42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87" name="Oval 911"/>
                  <p:cNvSpPr>
                    <a:spLocks noChangeArrowheads="1"/>
                  </p:cNvSpPr>
                  <p:nvPr/>
                </p:nvSpPr>
                <p:spPr bwMode="auto">
                  <a:xfrm>
                    <a:off x="6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88" name="Oval 912"/>
                  <p:cNvSpPr>
                    <a:spLocks noChangeArrowheads="1"/>
                  </p:cNvSpPr>
                  <p:nvPr/>
                </p:nvSpPr>
                <p:spPr bwMode="auto">
                  <a:xfrm>
                    <a:off x="996"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89" name="Oval 913"/>
                  <p:cNvSpPr>
                    <a:spLocks noChangeArrowheads="1"/>
                  </p:cNvSpPr>
                  <p:nvPr/>
                </p:nvSpPr>
                <p:spPr bwMode="auto">
                  <a:xfrm>
                    <a:off x="0"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90" name="Oval 914"/>
                  <p:cNvSpPr>
                    <a:spLocks noChangeArrowheads="1"/>
                  </p:cNvSpPr>
                  <p:nvPr/>
                </p:nvSpPr>
                <p:spPr bwMode="auto">
                  <a:xfrm>
                    <a:off x="0"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891" name="Group 915"/>
                  <p:cNvGrpSpPr>
                    <a:grpSpLocks/>
                  </p:cNvGrpSpPr>
                  <p:nvPr/>
                </p:nvGrpSpPr>
                <p:grpSpPr bwMode="auto">
                  <a:xfrm>
                    <a:off x="0" y="523"/>
                    <a:ext cx="308" cy="344"/>
                    <a:chOff x="0" y="0"/>
                    <a:chExt cx="308" cy="308"/>
                  </a:xfrm>
                </p:grpSpPr>
                <p:sp>
                  <p:nvSpPr>
                    <p:cNvPr id="1083" name="Oval 91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4" name="Oval 91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5" name="Oval 91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6" name="Oval 91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7" name="Oval 92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92" name="Group 921"/>
                  <p:cNvGrpSpPr>
                    <a:grpSpLocks/>
                  </p:cNvGrpSpPr>
                  <p:nvPr/>
                </p:nvGrpSpPr>
                <p:grpSpPr bwMode="auto">
                  <a:xfrm>
                    <a:off x="180" y="174"/>
                    <a:ext cx="308" cy="344"/>
                    <a:chOff x="0" y="0"/>
                    <a:chExt cx="308" cy="308"/>
                  </a:xfrm>
                </p:grpSpPr>
                <p:sp>
                  <p:nvSpPr>
                    <p:cNvPr id="1078" name="Oval 92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9" name="Oval 92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0" name="Oval 92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1" name="Oval 92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82" name="Oval 92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93" name="Group 927"/>
                  <p:cNvGrpSpPr>
                    <a:grpSpLocks/>
                  </p:cNvGrpSpPr>
                  <p:nvPr/>
                </p:nvGrpSpPr>
                <p:grpSpPr bwMode="auto">
                  <a:xfrm>
                    <a:off x="360" y="349"/>
                    <a:ext cx="308" cy="344"/>
                    <a:chOff x="0" y="0"/>
                    <a:chExt cx="308" cy="308"/>
                  </a:xfrm>
                </p:grpSpPr>
                <p:sp>
                  <p:nvSpPr>
                    <p:cNvPr id="1073" name="Oval 92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4" name="Oval 92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5" name="Oval 93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6" name="Oval 93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7" name="Oval 93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94" name="Group 933"/>
                  <p:cNvGrpSpPr>
                    <a:grpSpLocks/>
                  </p:cNvGrpSpPr>
                  <p:nvPr/>
                </p:nvGrpSpPr>
                <p:grpSpPr bwMode="auto">
                  <a:xfrm>
                    <a:off x="60" y="442"/>
                    <a:ext cx="308" cy="345"/>
                    <a:chOff x="0" y="0"/>
                    <a:chExt cx="308" cy="308"/>
                  </a:xfrm>
                </p:grpSpPr>
                <p:sp>
                  <p:nvSpPr>
                    <p:cNvPr id="1068" name="Oval 93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9" name="Oval 93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0" name="Oval 93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1" name="Oval 93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72" name="Oval 93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895" name="Oval 939"/>
                  <p:cNvSpPr>
                    <a:spLocks noChangeArrowheads="1"/>
                  </p:cNvSpPr>
                  <p:nvPr/>
                </p:nvSpPr>
                <p:spPr bwMode="auto">
                  <a:xfrm>
                    <a:off x="45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96" name="Oval 940"/>
                  <p:cNvSpPr>
                    <a:spLocks noChangeArrowheads="1"/>
                  </p:cNvSpPr>
                  <p:nvPr/>
                </p:nvSpPr>
                <p:spPr bwMode="auto">
                  <a:xfrm>
                    <a:off x="696"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97" name="Oval 941"/>
                  <p:cNvSpPr>
                    <a:spLocks noChangeArrowheads="1"/>
                  </p:cNvSpPr>
                  <p:nvPr/>
                </p:nvSpPr>
                <p:spPr bwMode="auto">
                  <a:xfrm>
                    <a:off x="456" y="30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98" name="Oval 942"/>
                  <p:cNvSpPr>
                    <a:spLocks noChangeArrowheads="1"/>
                  </p:cNvSpPr>
                  <p:nvPr/>
                </p:nvSpPr>
                <p:spPr bwMode="auto">
                  <a:xfrm>
                    <a:off x="63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99" name="Oval 943"/>
                  <p:cNvSpPr>
                    <a:spLocks noChangeArrowheads="1"/>
                  </p:cNvSpPr>
                  <p:nvPr/>
                </p:nvSpPr>
                <p:spPr bwMode="auto">
                  <a:xfrm>
                    <a:off x="636" y="28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0" name="Oval 944"/>
                  <p:cNvSpPr>
                    <a:spLocks noChangeArrowheads="1"/>
                  </p:cNvSpPr>
                  <p:nvPr/>
                </p:nvSpPr>
                <p:spPr bwMode="auto">
                  <a:xfrm>
                    <a:off x="99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1" name="Oval 945"/>
                  <p:cNvSpPr>
                    <a:spLocks noChangeArrowheads="1"/>
                  </p:cNvSpPr>
                  <p:nvPr/>
                </p:nvSpPr>
                <p:spPr bwMode="auto">
                  <a:xfrm>
                    <a:off x="1236"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2" name="Oval 946"/>
                  <p:cNvSpPr>
                    <a:spLocks noChangeArrowheads="1"/>
                  </p:cNvSpPr>
                  <p:nvPr/>
                </p:nvSpPr>
                <p:spPr bwMode="auto">
                  <a:xfrm>
                    <a:off x="996"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3" name="Oval 947"/>
                  <p:cNvSpPr>
                    <a:spLocks noChangeArrowheads="1"/>
                  </p:cNvSpPr>
                  <p:nvPr/>
                </p:nvSpPr>
                <p:spPr bwMode="auto">
                  <a:xfrm>
                    <a:off x="117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4" name="Oval 948"/>
                  <p:cNvSpPr>
                    <a:spLocks noChangeArrowheads="1"/>
                  </p:cNvSpPr>
                  <p:nvPr/>
                </p:nvSpPr>
                <p:spPr bwMode="auto">
                  <a:xfrm>
                    <a:off x="1176"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905" name="Group 949"/>
                  <p:cNvGrpSpPr>
                    <a:grpSpLocks/>
                  </p:cNvGrpSpPr>
                  <p:nvPr/>
                </p:nvGrpSpPr>
                <p:grpSpPr bwMode="auto">
                  <a:xfrm>
                    <a:off x="420" y="603"/>
                    <a:ext cx="308" cy="345"/>
                    <a:chOff x="0" y="0"/>
                    <a:chExt cx="308" cy="308"/>
                  </a:xfrm>
                </p:grpSpPr>
                <p:sp>
                  <p:nvSpPr>
                    <p:cNvPr id="1063" name="Oval 95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4" name="Oval 95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5" name="Oval 95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6" name="Oval 95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7" name="Oval 95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906" name="Oval 955"/>
                  <p:cNvSpPr>
                    <a:spLocks noChangeArrowheads="1"/>
                  </p:cNvSpPr>
                  <p:nvPr/>
                </p:nvSpPr>
                <p:spPr bwMode="auto">
                  <a:xfrm>
                    <a:off x="1056" y="255"/>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7" name="Oval 956"/>
                  <p:cNvSpPr>
                    <a:spLocks noChangeArrowheads="1"/>
                  </p:cNvSpPr>
                  <p:nvPr/>
                </p:nvSpPr>
                <p:spPr bwMode="auto">
                  <a:xfrm>
                    <a:off x="6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8" name="Oval 957"/>
                  <p:cNvSpPr>
                    <a:spLocks noChangeArrowheads="1"/>
                  </p:cNvSpPr>
                  <p:nvPr/>
                </p:nvSpPr>
                <p:spPr bwMode="auto">
                  <a:xfrm>
                    <a:off x="996"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09" name="Oval 958"/>
                  <p:cNvSpPr>
                    <a:spLocks noChangeArrowheads="1"/>
                  </p:cNvSpPr>
                  <p:nvPr/>
                </p:nvSpPr>
                <p:spPr bwMode="auto">
                  <a:xfrm>
                    <a:off x="0"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10" name="Oval 959"/>
                  <p:cNvSpPr>
                    <a:spLocks noChangeArrowheads="1"/>
                  </p:cNvSpPr>
                  <p:nvPr/>
                </p:nvSpPr>
                <p:spPr bwMode="auto">
                  <a:xfrm>
                    <a:off x="0"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911" name="Group 960"/>
                  <p:cNvGrpSpPr>
                    <a:grpSpLocks/>
                  </p:cNvGrpSpPr>
                  <p:nvPr/>
                </p:nvGrpSpPr>
                <p:grpSpPr bwMode="auto">
                  <a:xfrm>
                    <a:off x="720" y="349"/>
                    <a:ext cx="308" cy="344"/>
                    <a:chOff x="0" y="0"/>
                    <a:chExt cx="308" cy="308"/>
                  </a:xfrm>
                </p:grpSpPr>
                <p:sp>
                  <p:nvSpPr>
                    <p:cNvPr id="1058" name="Oval 961"/>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9" name="Oval 962"/>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0" name="Oval 963"/>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1" name="Oval 964"/>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62" name="Oval 965"/>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912" name="Oval 966"/>
                  <p:cNvSpPr>
                    <a:spLocks noChangeArrowheads="1"/>
                  </p:cNvSpPr>
                  <p:nvPr/>
                </p:nvSpPr>
                <p:spPr bwMode="auto">
                  <a:xfrm>
                    <a:off x="976" y="44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13" name="Oval 967"/>
                  <p:cNvSpPr>
                    <a:spLocks noChangeArrowheads="1"/>
                  </p:cNvSpPr>
                  <p:nvPr/>
                </p:nvSpPr>
                <p:spPr bwMode="auto">
                  <a:xfrm>
                    <a:off x="1140" y="966"/>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14" name="Oval 968"/>
                  <p:cNvSpPr>
                    <a:spLocks noChangeArrowheads="1"/>
                  </p:cNvSpPr>
                  <p:nvPr/>
                </p:nvSpPr>
                <p:spPr bwMode="auto">
                  <a:xfrm>
                    <a:off x="900" y="87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15" name="Oval 969"/>
                  <p:cNvSpPr>
                    <a:spLocks noChangeArrowheads="1"/>
                  </p:cNvSpPr>
                  <p:nvPr/>
                </p:nvSpPr>
                <p:spPr bwMode="auto">
                  <a:xfrm>
                    <a:off x="1080" y="69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16" name="Oval 970"/>
                  <p:cNvSpPr>
                    <a:spLocks noChangeArrowheads="1"/>
                  </p:cNvSpPr>
                  <p:nvPr/>
                </p:nvSpPr>
                <p:spPr bwMode="auto">
                  <a:xfrm>
                    <a:off x="1176" y="52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917" name="Group 971"/>
                  <p:cNvGrpSpPr>
                    <a:grpSpLocks/>
                  </p:cNvGrpSpPr>
                  <p:nvPr/>
                </p:nvGrpSpPr>
                <p:grpSpPr bwMode="auto">
                  <a:xfrm>
                    <a:off x="1080" y="349"/>
                    <a:ext cx="308" cy="344"/>
                    <a:chOff x="0" y="0"/>
                    <a:chExt cx="308" cy="308"/>
                  </a:xfrm>
                </p:grpSpPr>
                <p:sp>
                  <p:nvSpPr>
                    <p:cNvPr id="1053" name="Oval 97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4" name="Oval 97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5" name="Oval 97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6" name="Oval 97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7" name="Oval 97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18" name="Group 977"/>
                  <p:cNvGrpSpPr>
                    <a:grpSpLocks/>
                  </p:cNvGrpSpPr>
                  <p:nvPr/>
                </p:nvGrpSpPr>
                <p:grpSpPr bwMode="auto">
                  <a:xfrm>
                    <a:off x="1260" y="523"/>
                    <a:ext cx="308" cy="344"/>
                    <a:chOff x="0" y="0"/>
                    <a:chExt cx="308" cy="308"/>
                  </a:xfrm>
                </p:grpSpPr>
                <p:sp>
                  <p:nvSpPr>
                    <p:cNvPr id="1048" name="Oval 97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9" name="Oval 97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0" name="Oval 98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1" name="Oval 98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52" name="Oval 98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19" name="Group 983"/>
                  <p:cNvGrpSpPr>
                    <a:grpSpLocks/>
                  </p:cNvGrpSpPr>
                  <p:nvPr/>
                </p:nvGrpSpPr>
                <p:grpSpPr bwMode="auto">
                  <a:xfrm>
                    <a:off x="960" y="617"/>
                    <a:ext cx="308" cy="344"/>
                    <a:chOff x="0" y="0"/>
                    <a:chExt cx="308" cy="308"/>
                  </a:xfrm>
                </p:grpSpPr>
                <p:sp>
                  <p:nvSpPr>
                    <p:cNvPr id="1043" name="Oval 98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4" name="Oval 98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5" name="Oval 98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6" name="Oval 98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7" name="Oval 98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20" name="Group 989"/>
                  <p:cNvGrpSpPr>
                    <a:grpSpLocks/>
                  </p:cNvGrpSpPr>
                  <p:nvPr/>
                </p:nvGrpSpPr>
                <p:grpSpPr bwMode="auto">
                  <a:xfrm>
                    <a:off x="1200" y="885"/>
                    <a:ext cx="308" cy="344"/>
                    <a:chOff x="0" y="0"/>
                    <a:chExt cx="308" cy="308"/>
                  </a:xfrm>
                </p:grpSpPr>
                <p:sp>
                  <p:nvSpPr>
                    <p:cNvPr id="1038" name="Oval 99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9" name="Oval 99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0" name="Oval 99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1" name="Oval 99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42" name="Oval 99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921" name="Oval 995"/>
                  <p:cNvSpPr>
                    <a:spLocks noChangeArrowheads="1"/>
                  </p:cNvSpPr>
                  <p:nvPr/>
                </p:nvSpPr>
                <p:spPr bwMode="auto">
                  <a:xfrm>
                    <a:off x="1276" y="26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2" name="Oval 996"/>
                  <p:cNvSpPr>
                    <a:spLocks noChangeArrowheads="1"/>
                  </p:cNvSpPr>
                  <p:nvPr/>
                </p:nvSpPr>
                <p:spPr bwMode="auto">
                  <a:xfrm>
                    <a:off x="154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3" name="Oval 997"/>
                  <p:cNvSpPr>
                    <a:spLocks noChangeArrowheads="1"/>
                  </p:cNvSpPr>
                  <p:nvPr/>
                </p:nvSpPr>
                <p:spPr bwMode="auto">
                  <a:xfrm>
                    <a:off x="1372" y="40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4" name="Oval 998"/>
                  <p:cNvSpPr>
                    <a:spLocks noChangeArrowheads="1"/>
                  </p:cNvSpPr>
                  <p:nvPr/>
                </p:nvSpPr>
                <p:spPr bwMode="auto">
                  <a:xfrm>
                    <a:off x="1480" y="17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5" name="Oval 999"/>
                  <p:cNvSpPr>
                    <a:spLocks noChangeArrowheads="1"/>
                  </p:cNvSpPr>
                  <p:nvPr/>
                </p:nvSpPr>
                <p:spPr bwMode="auto">
                  <a:xfrm>
                    <a:off x="1444" y="24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6" name="Oval 1000"/>
                  <p:cNvSpPr>
                    <a:spLocks noChangeArrowheads="1"/>
                  </p:cNvSpPr>
                  <p:nvPr/>
                </p:nvSpPr>
                <p:spPr bwMode="auto">
                  <a:xfrm>
                    <a:off x="1320" y="77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7" name="Oval 1001"/>
                  <p:cNvSpPr>
                    <a:spLocks noChangeArrowheads="1"/>
                  </p:cNvSpPr>
                  <p:nvPr/>
                </p:nvSpPr>
                <p:spPr bwMode="auto">
                  <a:xfrm>
                    <a:off x="1500" y="1046"/>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8" name="Oval 1002"/>
                  <p:cNvSpPr>
                    <a:spLocks noChangeArrowheads="1"/>
                  </p:cNvSpPr>
                  <p:nvPr/>
                </p:nvSpPr>
                <p:spPr bwMode="auto">
                  <a:xfrm>
                    <a:off x="1320" y="95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29" name="Oval 1003"/>
                  <p:cNvSpPr>
                    <a:spLocks noChangeArrowheads="1"/>
                  </p:cNvSpPr>
                  <p:nvPr/>
                </p:nvSpPr>
                <p:spPr bwMode="auto">
                  <a:xfrm>
                    <a:off x="1500" y="77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30" name="Oval 1004"/>
                  <p:cNvSpPr>
                    <a:spLocks noChangeArrowheads="1"/>
                  </p:cNvSpPr>
                  <p:nvPr/>
                </p:nvSpPr>
                <p:spPr bwMode="auto">
                  <a:xfrm>
                    <a:off x="1500" y="95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931" name="Group 1005"/>
                  <p:cNvGrpSpPr>
                    <a:grpSpLocks/>
                  </p:cNvGrpSpPr>
                  <p:nvPr/>
                </p:nvGrpSpPr>
                <p:grpSpPr bwMode="auto">
                  <a:xfrm>
                    <a:off x="720" y="349"/>
                    <a:ext cx="308" cy="344"/>
                    <a:chOff x="0" y="0"/>
                    <a:chExt cx="308" cy="308"/>
                  </a:xfrm>
                </p:grpSpPr>
                <p:sp>
                  <p:nvSpPr>
                    <p:cNvPr id="1033" name="Oval 100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4" name="Oval 100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5" name="Oval 100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6" name="Oval 100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7" name="Oval 101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32" name="Group 1011"/>
                  <p:cNvGrpSpPr>
                    <a:grpSpLocks/>
                  </p:cNvGrpSpPr>
                  <p:nvPr/>
                </p:nvGrpSpPr>
                <p:grpSpPr bwMode="auto">
                  <a:xfrm>
                    <a:off x="156" y="1113"/>
                    <a:ext cx="308" cy="344"/>
                    <a:chOff x="0" y="0"/>
                    <a:chExt cx="308" cy="308"/>
                  </a:xfrm>
                </p:grpSpPr>
                <p:sp>
                  <p:nvSpPr>
                    <p:cNvPr id="1028" name="Oval 101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9" name="Oval 101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0" name="Oval 101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1" name="Oval 101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32" name="Oval 101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33" name="Group 1017"/>
                  <p:cNvGrpSpPr>
                    <a:grpSpLocks/>
                  </p:cNvGrpSpPr>
                  <p:nvPr/>
                </p:nvGrpSpPr>
                <p:grpSpPr bwMode="auto">
                  <a:xfrm>
                    <a:off x="0" y="872"/>
                    <a:ext cx="308" cy="344"/>
                    <a:chOff x="0" y="0"/>
                    <a:chExt cx="308" cy="308"/>
                  </a:xfrm>
                </p:grpSpPr>
                <p:sp>
                  <p:nvSpPr>
                    <p:cNvPr id="1023" name="Oval 101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4" name="Oval 101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5" name="Oval 102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6" name="Oval 102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7" name="Oval 102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34" name="Group 1023"/>
                  <p:cNvGrpSpPr>
                    <a:grpSpLocks/>
                  </p:cNvGrpSpPr>
                  <p:nvPr/>
                </p:nvGrpSpPr>
                <p:grpSpPr bwMode="auto">
                  <a:xfrm>
                    <a:off x="180" y="523"/>
                    <a:ext cx="308" cy="344"/>
                    <a:chOff x="0" y="0"/>
                    <a:chExt cx="308" cy="308"/>
                  </a:xfrm>
                </p:grpSpPr>
                <p:sp>
                  <p:nvSpPr>
                    <p:cNvPr id="1018" name="Oval 102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9" name="Oval 102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0" name="Oval 102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1" name="Oval 102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22" name="Oval 102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35" name="Group 1029"/>
                  <p:cNvGrpSpPr>
                    <a:grpSpLocks/>
                  </p:cNvGrpSpPr>
                  <p:nvPr/>
                </p:nvGrpSpPr>
                <p:grpSpPr bwMode="auto">
                  <a:xfrm>
                    <a:off x="360" y="697"/>
                    <a:ext cx="308" cy="345"/>
                    <a:chOff x="0" y="0"/>
                    <a:chExt cx="308" cy="308"/>
                  </a:xfrm>
                </p:grpSpPr>
                <p:sp>
                  <p:nvSpPr>
                    <p:cNvPr id="1013" name="Oval 103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4" name="Oval 103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5" name="Oval 103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6" name="Oval 103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7" name="Oval 103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36" name="Group 1035"/>
                  <p:cNvGrpSpPr>
                    <a:grpSpLocks/>
                  </p:cNvGrpSpPr>
                  <p:nvPr/>
                </p:nvGrpSpPr>
                <p:grpSpPr bwMode="auto">
                  <a:xfrm>
                    <a:off x="60" y="791"/>
                    <a:ext cx="308" cy="344"/>
                    <a:chOff x="0" y="0"/>
                    <a:chExt cx="308" cy="308"/>
                  </a:xfrm>
                </p:grpSpPr>
                <p:sp>
                  <p:nvSpPr>
                    <p:cNvPr id="1008" name="Oval 103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9" name="Oval 103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0" name="Oval 103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1" name="Oval 103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12" name="Oval 104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37" name="Group 1041"/>
                  <p:cNvGrpSpPr>
                    <a:grpSpLocks/>
                  </p:cNvGrpSpPr>
                  <p:nvPr/>
                </p:nvGrpSpPr>
                <p:grpSpPr bwMode="auto">
                  <a:xfrm>
                    <a:off x="300" y="1059"/>
                    <a:ext cx="308" cy="345"/>
                    <a:chOff x="0" y="0"/>
                    <a:chExt cx="308" cy="308"/>
                  </a:xfrm>
                </p:grpSpPr>
                <p:sp>
                  <p:nvSpPr>
                    <p:cNvPr id="1003" name="Oval 104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4" name="Oval 104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5" name="Oval 104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6" name="Oval 104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7" name="Oval 104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938" name="Oval 1047"/>
                  <p:cNvSpPr>
                    <a:spLocks noChangeArrowheads="1"/>
                  </p:cNvSpPr>
                  <p:nvPr/>
                </p:nvSpPr>
                <p:spPr bwMode="auto">
                  <a:xfrm>
                    <a:off x="636" y="1220"/>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39" name="Oval 1048"/>
                  <p:cNvSpPr>
                    <a:spLocks noChangeArrowheads="1"/>
                  </p:cNvSpPr>
                  <p:nvPr/>
                </p:nvSpPr>
                <p:spPr bwMode="auto">
                  <a:xfrm>
                    <a:off x="816" y="130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40" name="Oval 1049"/>
                  <p:cNvSpPr>
                    <a:spLocks noChangeArrowheads="1"/>
                  </p:cNvSpPr>
                  <p:nvPr/>
                </p:nvSpPr>
                <p:spPr bwMode="auto">
                  <a:xfrm>
                    <a:off x="684" y="134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41" name="Oval 1050"/>
                  <p:cNvSpPr>
                    <a:spLocks noChangeArrowheads="1"/>
                  </p:cNvSpPr>
                  <p:nvPr/>
                </p:nvSpPr>
                <p:spPr bwMode="auto">
                  <a:xfrm>
                    <a:off x="816" y="1220"/>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42" name="Oval 1051"/>
                  <p:cNvSpPr>
                    <a:spLocks noChangeArrowheads="1"/>
                  </p:cNvSpPr>
                  <p:nvPr/>
                </p:nvSpPr>
                <p:spPr bwMode="auto">
                  <a:xfrm>
                    <a:off x="852" y="136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943" name="Group 1052"/>
                  <p:cNvGrpSpPr>
                    <a:grpSpLocks/>
                  </p:cNvGrpSpPr>
                  <p:nvPr/>
                </p:nvGrpSpPr>
                <p:grpSpPr bwMode="auto">
                  <a:xfrm>
                    <a:off x="420" y="952"/>
                    <a:ext cx="308" cy="344"/>
                    <a:chOff x="0" y="0"/>
                    <a:chExt cx="308" cy="308"/>
                  </a:xfrm>
                </p:grpSpPr>
                <p:sp>
                  <p:nvSpPr>
                    <p:cNvPr id="998" name="Oval 105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9" name="Oval 105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0" name="Oval 105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1" name="Oval 105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1002" name="Oval 105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44" name="Group 1058"/>
                  <p:cNvGrpSpPr>
                    <a:grpSpLocks/>
                  </p:cNvGrpSpPr>
                  <p:nvPr/>
                </p:nvGrpSpPr>
                <p:grpSpPr bwMode="auto">
                  <a:xfrm>
                    <a:off x="16" y="1100"/>
                    <a:ext cx="308" cy="344"/>
                    <a:chOff x="0" y="0"/>
                    <a:chExt cx="308" cy="308"/>
                  </a:xfrm>
                </p:grpSpPr>
                <p:sp>
                  <p:nvSpPr>
                    <p:cNvPr id="993" name="Oval 1059"/>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4" name="Oval 1060"/>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5" name="Oval 1061"/>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6" name="Oval 1062"/>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7" name="Oval 1063"/>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45" name="Group 1064"/>
                  <p:cNvGrpSpPr>
                    <a:grpSpLocks/>
                  </p:cNvGrpSpPr>
                  <p:nvPr/>
                </p:nvGrpSpPr>
                <p:grpSpPr bwMode="auto">
                  <a:xfrm>
                    <a:off x="180" y="174"/>
                    <a:ext cx="308" cy="344"/>
                    <a:chOff x="0" y="0"/>
                    <a:chExt cx="308" cy="308"/>
                  </a:xfrm>
                </p:grpSpPr>
                <p:sp>
                  <p:nvSpPr>
                    <p:cNvPr id="988" name="Oval 1065"/>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9" name="Oval 1066"/>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0" name="Oval 1067"/>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1" name="Oval 1068"/>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92" name="Oval 1069"/>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946" name="Group 1070"/>
                  <p:cNvGrpSpPr>
                    <a:grpSpLocks/>
                  </p:cNvGrpSpPr>
                  <p:nvPr/>
                </p:nvGrpSpPr>
                <p:grpSpPr bwMode="auto">
                  <a:xfrm>
                    <a:off x="360" y="523"/>
                    <a:ext cx="308" cy="344"/>
                    <a:chOff x="0" y="0"/>
                    <a:chExt cx="308" cy="308"/>
                  </a:xfrm>
                </p:grpSpPr>
                <p:sp>
                  <p:nvSpPr>
                    <p:cNvPr id="983" name="Oval 1071"/>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4" name="Oval 1072"/>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5" name="Oval 1073"/>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6" name="Oval 1074"/>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7" name="Oval 1075"/>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947" name="Oval 1076"/>
                  <p:cNvSpPr>
                    <a:spLocks noChangeArrowheads="1"/>
                  </p:cNvSpPr>
                  <p:nvPr/>
                </p:nvSpPr>
                <p:spPr bwMode="auto">
                  <a:xfrm>
                    <a:off x="540" y="214"/>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48" name="Oval 1077"/>
                  <p:cNvSpPr>
                    <a:spLocks noChangeArrowheads="1"/>
                  </p:cNvSpPr>
                  <p:nvPr/>
                </p:nvSpPr>
                <p:spPr bwMode="auto">
                  <a:xfrm>
                    <a:off x="828" y="456"/>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49" name="Oval 1078"/>
                  <p:cNvSpPr>
                    <a:spLocks noChangeArrowheads="1"/>
                  </p:cNvSpPr>
                  <p:nvPr/>
                </p:nvSpPr>
                <p:spPr bwMode="auto">
                  <a:xfrm>
                    <a:off x="540" y="38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0" name="Oval 1079"/>
                  <p:cNvSpPr>
                    <a:spLocks noChangeArrowheads="1"/>
                  </p:cNvSpPr>
                  <p:nvPr/>
                </p:nvSpPr>
                <p:spPr bwMode="auto">
                  <a:xfrm>
                    <a:off x="792" y="24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1" name="Oval 1080"/>
                  <p:cNvSpPr>
                    <a:spLocks noChangeArrowheads="1"/>
                  </p:cNvSpPr>
                  <p:nvPr/>
                </p:nvSpPr>
                <p:spPr bwMode="auto">
                  <a:xfrm>
                    <a:off x="720" y="38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2" name="Oval 1081"/>
                  <p:cNvSpPr>
                    <a:spLocks noChangeArrowheads="1"/>
                  </p:cNvSpPr>
                  <p:nvPr/>
                </p:nvSpPr>
                <p:spPr bwMode="auto">
                  <a:xfrm>
                    <a:off x="720"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3" name="Oval 1082"/>
                  <p:cNvSpPr>
                    <a:spLocks noChangeArrowheads="1"/>
                  </p:cNvSpPr>
                  <p:nvPr/>
                </p:nvSpPr>
                <p:spPr bwMode="auto">
                  <a:xfrm>
                    <a:off x="960" y="61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4" name="Oval 1083"/>
                  <p:cNvSpPr>
                    <a:spLocks noChangeArrowheads="1"/>
                  </p:cNvSpPr>
                  <p:nvPr/>
                </p:nvSpPr>
                <p:spPr bwMode="auto">
                  <a:xfrm>
                    <a:off x="720" y="52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5" name="Oval 1084"/>
                  <p:cNvSpPr>
                    <a:spLocks noChangeArrowheads="1"/>
                  </p:cNvSpPr>
                  <p:nvPr/>
                </p:nvSpPr>
                <p:spPr bwMode="auto">
                  <a:xfrm>
                    <a:off x="900" y="349"/>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6" name="Oval 1085"/>
                  <p:cNvSpPr>
                    <a:spLocks noChangeArrowheads="1"/>
                  </p:cNvSpPr>
                  <p:nvPr/>
                </p:nvSpPr>
                <p:spPr bwMode="auto">
                  <a:xfrm>
                    <a:off x="900" y="52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7" name="Oval 1086"/>
                  <p:cNvSpPr>
                    <a:spLocks noChangeArrowheads="1"/>
                  </p:cNvSpPr>
                  <p:nvPr/>
                </p:nvSpPr>
                <p:spPr bwMode="auto">
                  <a:xfrm>
                    <a:off x="42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8" name="Oval 1087"/>
                  <p:cNvSpPr>
                    <a:spLocks noChangeArrowheads="1"/>
                  </p:cNvSpPr>
                  <p:nvPr/>
                </p:nvSpPr>
                <p:spPr bwMode="auto">
                  <a:xfrm>
                    <a:off x="660" y="71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59" name="Oval 1088"/>
                  <p:cNvSpPr>
                    <a:spLocks noChangeArrowheads="1"/>
                  </p:cNvSpPr>
                  <p:nvPr/>
                </p:nvSpPr>
                <p:spPr bwMode="auto">
                  <a:xfrm>
                    <a:off x="420" y="61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0" name="Oval 1089"/>
                  <p:cNvSpPr>
                    <a:spLocks noChangeArrowheads="1"/>
                  </p:cNvSpPr>
                  <p:nvPr/>
                </p:nvSpPr>
                <p:spPr bwMode="auto">
                  <a:xfrm>
                    <a:off x="600" y="44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1" name="Oval 1090"/>
                  <p:cNvSpPr>
                    <a:spLocks noChangeArrowheads="1"/>
                  </p:cNvSpPr>
                  <p:nvPr/>
                </p:nvSpPr>
                <p:spPr bwMode="auto">
                  <a:xfrm>
                    <a:off x="600" y="617"/>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2" name="Oval 1091"/>
                  <p:cNvSpPr>
                    <a:spLocks noChangeArrowheads="1"/>
                  </p:cNvSpPr>
                  <p:nvPr/>
                </p:nvSpPr>
                <p:spPr bwMode="auto">
                  <a:xfrm>
                    <a:off x="660" y="71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3" name="Oval 1092"/>
                  <p:cNvSpPr>
                    <a:spLocks noChangeArrowheads="1"/>
                  </p:cNvSpPr>
                  <p:nvPr/>
                </p:nvSpPr>
                <p:spPr bwMode="auto">
                  <a:xfrm>
                    <a:off x="1356" y="52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4" name="Oval 1093"/>
                  <p:cNvSpPr>
                    <a:spLocks noChangeArrowheads="1"/>
                  </p:cNvSpPr>
                  <p:nvPr/>
                </p:nvSpPr>
                <p:spPr bwMode="auto">
                  <a:xfrm>
                    <a:off x="840" y="711"/>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5" name="Oval 1094"/>
                  <p:cNvSpPr>
                    <a:spLocks noChangeArrowheads="1"/>
                  </p:cNvSpPr>
                  <p:nvPr/>
                </p:nvSpPr>
                <p:spPr bwMode="auto">
                  <a:xfrm>
                    <a:off x="840" y="885"/>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966" name="Group 1095"/>
                  <p:cNvGrpSpPr>
                    <a:grpSpLocks/>
                  </p:cNvGrpSpPr>
                  <p:nvPr/>
                </p:nvGrpSpPr>
                <p:grpSpPr bwMode="auto">
                  <a:xfrm>
                    <a:off x="96" y="268"/>
                    <a:ext cx="308" cy="344"/>
                    <a:chOff x="0" y="0"/>
                    <a:chExt cx="308" cy="308"/>
                  </a:xfrm>
                </p:grpSpPr>
                <p:sp>
                  <p:nvSpPr>
                    <p:cNvPr id="978" name="Oval 109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79" name="Oval 109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0" name="Oval 109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1" name="Oval 109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82" name="Oval 110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967" name="Oval 1101"/>
                  <p:cNvSpPr>
                    <a:spLocks noChangeArrowheads="1"/>
                  </p:cNvSpPr>
                  <p:nvPr/>
                </p:nvSpPr>
                <p:spPr bwMode="auto">
                  <a:xfrm>
                    <a:off x="780" y="60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8" name="Oval 1102"/>
                  <p:cNvSpPr>
                    <a:spLocks noChangeArrowheads="1"/>
                  </p:cNvSpPr>
                  <p:nvPr/>
                </p:nvSpPr>
                <p:spPr bwMode="auto">
                  <a:xfrm>
                    <a:off x="1020" y="872"/>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69" name="Oval 1103"/>
                  <p:cNvSpPr>
                    <a:spLocks noChangeArrowheads="1"/>
                  </p:cNvSpPr>
                  <p:nvPr/>
                </p:nvSpPr>
                <p:spPr bwMode="auto">
                  <a:xfrm>
                    <a:off x="780" y="77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70" name="Oval 1104"/>
                  <p:cNvSpPr>
                    <a:spLocks noChangeArrowheads="1"/>
                  </p:cNvSpPr>
                  <p:nvPr/>
                </p:nvSpPr>
                <p:spPr bwMode="auto">
                  <a:xfrm>
                    <a:off x="960" y="603"/>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71" name="Oval 1105"/>
                  <p:cNvSpPr>
                    <a:spLocks noChangeArrowheads="1"/>
                  </p:cNvSpPr>
                  <p:nvPr/>
                </p:nvSpPr>
                <p:spPr bwMode="auto">
                  <a:xfrm>
                    <a:off x="960" y="778"/>
                    <a:ext cx="68" cy="7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972" name="Group 1106"/>
                  <p:cNvGrpSpPr>
                    <a:grpSpLocks/>
                  </p:cNvGrpSpPr>
                  <p:nvPr/>
                </p:nvGrpSpPr>
                <p:grpSpPr bwMode="auto">
                  <a:xfrm>
                    <a:off x="180" y="174"/>
                    <a:ext cx="308" cy="344"/>
                    <a:chOff x="0" y="0"/>
                    <a:chExt cx="308" cy="308"/>
                  </a:xfrm>
                </p:grpSpPr>
                <p:sp>
                  <p:nvSpPr>
                    <p:cNvPr id="973" name="Oval 110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74" name="Oval 110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75" name="Oval 110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76" name="Oval 111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977" name="Oval 111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grpSp>
          <p:sp>
            <p:nvSpPr>
              <p:cNvPr id="576" name="Rectangle 1112"/>
              <p:cNvSpPr>
                <a:spLocks noChangeArrowheads="1"/>
              </p:cNvSpPr>
              <p:nvPr/>
            </p:nvSpPr>
            <p:spPr bwMode="auto">
              <a:xfrm>
                <a:off x="193" y="2975"/>
                <a:ext cx="121" cy="1821"/>
              </a:xfrm>
              <a:prstGeom prst="rect">
                <a:avLst/>
              </a:prstGeom>
              <a:gradFill rotWithShape="0">
                <a:gsLst>
                  <a:gs pos="0">
                    <a:srgbClr val="FFFFFF">
                      <a:gamma/>
                      <a:shade val="63137"/>
                      <a:invGamma/>
                    </a:srgbClr>
                  </a:gs>
                  <a:gs pos="50000">
                    <a:srgbClr val="FFFFFF"/>
                  </a:gs>
                  <a:gs pos="100000">
                    <a:srgbClr val="FFFFFF">
                      <a:gamma/>
                      <a:shade val="63137"/>
                      <a:invGamma/>
                    </a:srgbClr>
                  </a:gs>
                </a:gsLst>
                <a:lin ang="0" scaled="1"/>
              </a:gradFill>
              <a:ln w="9525" cmpd="sng">
                <a:solidFill>
                  <a:srgbClr val="000000"/>
                </a:solidFill>
                <a:miter lim="800000"/>
                <a:headEnd/>
                <a:tailEnd/>
              </a:ln>
            </p:spPr>
            <p:txBody>
              <a:bodyPr/>
              <a:lstStyle/>
              <a:p>
                <a:endParaRPr lang="zh-CN" altLang="en-US"/>
              </a:p>
            </p:txBody>
          </p:sp>
          <p:sp>
            <p:nvSpPr>
              <p:cNvPr id="577" name="Oval 1113"/>
              <p:cNvSpPr>
                <a:spLocks noChangeArrowheads="1"/>
              </p:cNvSpPr>
              <p:nvPr/>
            </p:nvSpPr>
            <p:spPr bwMode="auto">
              <a:xfrm>
                <a:off x="797" y="234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578" name="Group 1114"/>
              <p:cNvGrpSpPr>
                <a:grpSpLocks/>
              </p:cNvGrpSpPr>
              <p:nvPr/>
            </p:nvGrpSpPr>
            <p:grpSpPr bwMode="auto">
              <a:xfrm>
                <a:off x="958" y="1959"/>
                <a:ext cx="103" cy="139"/>
                <a:chOff x="0" y="0"/>
                <a:chExt cx="308" cy="308"/>
              </a:xfrm>
            </p:grpSpPr>
            <p:sp>
              <p:nvSpPr>
                <p:cNvPr id="854" name="Oval 1115"/>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5" name="Oval 1116"/>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6" name="Oval 1117"/>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7" name="Oval 1118"/>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8" name="Oval 1119"/>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79" name="Group 1120"/>
              <p:cNvGrpSpPr>
                <a:grpSpLocks/>
              </p:cNvGrpSpPr>
              <p:nvPr/>
            </p:nvGrpSpPr>
            <p:grpSpPr bwMode="auto">
              <a:xfrm>
                <a:off x="918" y="2348"/>
                <a:ext cx="103" cy="138"/>
                <a:chOff x="0" y="0"/>
                <a:chExt cx="308" cy="308"/>
              </a:xfrm>
            </p:grpSpPr>
            <p:sp>
              <p:nvSpPr>
                <p:cNvPr id="849" name="Oval 1121"/>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0" name="Oval 1122"/>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1" name="Oval 1123"/>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2" name="Oval 1124"/>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53" name="Oval 1125"/>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80" name="Group 1126"/>
              <p:cNvGrpSpPr>
                <a:grpSpLocks/>
              </p:cNvGrpSpPr>
              <p:nvPr/>
            </p:nvGrpSpPr>
            <p:grpSpPr bwMode="auto">
              <a:xfrm>
                <a:off x="918" y="2066"/>
                <a:ext cx="103" cy="138"/>
                <a:chOff x="0" y="0"/>
                <a:chExt cx="308" cy="308"/>
              </a:xfrm>
            </p:grpSpPr>
            <p:sp>
              <p:nvSpPr>
                <p:cNvPr id="844" name="Oval 112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5" name="Oval 112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6" name="Oval 112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7" name="Oval 113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8" name="Oval 113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81" name="Group 1132"/>
              <p:cNvGrpSpPr>
                <a:grpSpLocks/>
              </p:cNvGrpSpPr>
              <p:nvPr/>
            </p:nvGrpSpPr>
            <p:grpSpPr bwMode="auto">
              <a:xfrm>
                <a:off x="676" y="2348"/>
                <a:ext cx="104" cy="138"/>
                <a:chOff x="0" y="0"/>
                <a:chExt cx="308" cy="308"/>
              </a:xfrm>
            </p:grpSpPr>
            <p:sp>
              <p:nvSpPr>
                <p:cNvPr id="839" name="Oval 113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0" name="Oval 113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1" name="Oval 113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2" name="Oval 113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43" name="Oval 113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582" name="Group 1138"/>
              <p:cNvGrpSpPr>
                <a:grpSpLocks/>
              </p:cNvGrpSpPr>
              <p:nvPr/>
            </p:nvGrpSpPr>
            <p:grpSpPr bwMode="auto">
              <a:xfrm>
                <a:off x="193" y="2975"/>
                <a:ext cx="109" cy="511"/>
                <a:chOff x="0" y="0"/>
                <a:chExt cx="162" cy="636"/>
              </a:xfrm>
            </p:grpSpPr>
            <p:sp>
              <p:nvSpPr>
                <p:cNvPr id="809" name="Oval 1139"/>
                <p:cNvSpPr>
                  <a:spLocks noChangeArrowheads="1"/>
                </p:cNvSpPr>
                <p:nvPr/>
              </p:nvSpPr>
              <p:spPr bwMode="auto">
                <a:xfrm>
                  <a:off x="30" y="134"/>
                  <a:ext cx="34" cy="39"/>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10" name="Oval 1140"/>
                <p:cNvSpPr>
                  <a:spLocks noChangeArrowheads="1"/>
                </p:cNvSpPr>
                <p:nvPr/>
              </p:nvSpPr>
              <p:spPr bwMode="auto">
                <a:xfrm>
                  <a:off x="0" y="0"/>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11" name="Oval 1141"/>
                <p:cNvSpPr>
                  <a:spLocks noChangeArrowheads="1"/>
                </p:cNvSpPr>
                <p:nvPr/>
              </p:nvSpPr>
              <p:spPr bwMode="auto">
                <a:xfrm>
                  <a:off x="0" y="88"/>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812" name="Group 1142"/>
                <p:cNvGrpSpPr>
                  <a:grpSpLocks/>
                </p:cNvGrpSpPr>
                <p:nvPr/>
              </p:nvGrpSpPr>
              <p:grpSpPr bwMode="auto">
                <a:xfrm>
                  <a:off x="0" y="175"/>
                  <a:ext cx="154" cy="172"/>
                  <a:chOff x="0" y="0"/>
                  <a:chExt cx="308" cy="308"/>
                </a:xfrm>
              </p:grpSpPr>
              <p:sp>
                <p:nvSpPr>
                  <p:cNvPr id="834" name="Oval 114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5" name="Oval 114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6" name="Oval 114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7" name="Oval 114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8" name="Oval 114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813" name="Oval 1148"/>
                <p:cNvSpPr>
                  <a:spLocks noChangeArrowheads="1"/>
                </p:cNvSpPr>
                <p:nvPr/>
              </p:nvSpPr>
              <p:spPr bwMode="auto">
                <a:xfrm>
                  <a:off x="30" y="134"/>
                  <a:ext cx="34" cy="39"/>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14" name="Oval 1149"/>
                <p:cNvSpPr>
                  <a:spLocks noChangeArrowheads="1"/>
                </p:cNvSpPr>
                <p:nvPr/>
              </p:nvSpPr>
              <p:spPr bwMode="auto">
                <a:xfrm>
                  <a:off x="0" y="0"/>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15" name="Oval 1150"/>
                <p:cNvSpPr>
                  <a:spLocks noChangeArrowheads="1"/>
                </p:cNvSpPr>
                <p:nvPr/>
              </p:nvSpPr>
              <p:spPr bwMode="auto">
                <a:xfrm>
                  <a:off x="0" y="88"/>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816" name="Group 1151"/>
                <p:cNvGrpSpPr>
                  <a:grpSpLocks/>
                </p:cNvGrpSpPr>
                <p:nvPr/>
              </p:nvGrpSpPr>
              <p:grpSpPr bwMode="auto">
                <a:xfrm>
                  <a:off x="0" y="350"/>
                  <a:ext cx="154" cy="172"/>
                  <a:chOff x="0" y="0"/>
                  <a:chExt cx="308" cy="308"/>
                </a:xfrm>
              </p:grpSpPr>
              <p:sp>
                <p:nvSpPr>
                  <p:cNvPr id="829" name="Oval 115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0" name="Oval 115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1" name="Oval 115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2" name="Oval 115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33" name="Oval 115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17" name="Group 1157"/>
                <p:cNvGrpSpPr>
                  <a:grpSpLocks/>
                </p:cNvGrpSpPr>
                <p:nvPr/>
              </p:nvGrpSpPr>
              <p:grpSpPr bwMode="auto">
                <a:xfrm>
                  <a:off x="0" y="69"/>
                  <a:ext cx="154" cy="172"/>
                  <a:chOff x="0" y="0"/>
                  <a:chExt cx="308" cy="308"/>
                </a:xfrm>
              </p:grpSpPr>
              <p:sp>
                <p:nvSpPr>
                  <p:cNvPr id="824" name="Oval 115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5" name="Oval 115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6" name="Oval 116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7" name="Oval 116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8" name="Oval 116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818" name="Group 1163"/>
                <p:cNvGrpSpPr>
                  <a:grpSpLocks/>
                </p:cNvGrpSpPr>
                <p:nvPr/>
              </p:nvGrpSpPr>
              <p:grpSpPr bwMode="auto">
                <a:xfrm>
                  <a:off x="8" y="464"/>
                  <a:ext cx="154" cy="172"/>
                  <a:chOff x="0" y="0"/>
                  <a:chExt cx="308" cy="308"/>
                </a:xfrm>
              </p:grpSpPr>
              <p:sp>
                <p:nvSpPr>
                  <p:cNvPr id="819" name="Oval 116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0" name="Oval 116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1" name="Oval 116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2" name="Oval 116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23" name="Oval 116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sp>
            <p:nvSpPr>
              <p:cNvPr id="583" name="Oval 1169"/>
              <p:cNvSpPr>
                <a:spLocks noChangeArrowheads="1"/>
              </p:cNvSpPr>
              <p:nvPr/>
            </p:nvSpPr>
            <p:spPr bwMode="auto">
              <a:xfrm>
                <a:off x="555" y="1847"/>
                <a:ext cx="24"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84" name="Oval 1170"/>
              <p:cNvSpPr>
                <a:spLocks noChangeArrowheads="1"/>
              </p:cNvSpPr>
              <p:nvPr/>
            </p:nvSpPr>
            <p:spPr bwMode="auto">
              <a:xfrm>
                <a:off x="797" y="2474"/>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85" name="Oval 1171"/>
              <p:cNvSpPr>
                <a:spLocks noChangeArrowheads="1"/>
              </p:cNvSpPr>
              <p:nvPr/>
            </p:nvSpPr>
            <p:spPr bwMode="auto">
              <a:xfrm>
                <a:off x="894" y="2098"/>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86" name="Oval 1172"/>
              <p:cNvSpPr>
                <a:spLocks noChangeArrowheads="1"/>
              </p:cNvSpPr>
              <p:nvPr/>
            </p:nvSpPr>
            <p:spPr bwMode="auto">
              <a:xfrm>
                <a:off x="833" y="2168"/>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87" name="Oval 1173"/>
              <p:cNvSpPr>
                <a:spLocks noChangeArrowheads="1"/>
              </p:cNvSpPr>
              <p:nvPr/>
            </p:nvSpPr>
            <p:spPr bwMode="auto">
              <a:xfrm>
                <a:off x="1014" y="223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88" name="Oval 1174"/>
              <p:cNvSpPr>
                <a:spLocks noChangeArrowheads="1"/>
              </p:cNvSpPr>
              <p:nvPr/>
            </p:nvSpPr>
            <p:spPr bwMode="auto">
              <a:xfrm>
                <a:off x="1039" y="2098"/>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89" name="Oval 1175"/>
              <p:cNvSpPr>
                <a:spLocks noChangeArrowheads="1"/>
              </p:cNvSpPr>
              <p:nvPr/>
            </p:nvSpPr>
            <p:spPr bwMode="auto">
              <a:xfrm>
                <a:off x="895" y="2177"/>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0" name="Oval 1176"/>
              <p:cNvSpPr>
                <a:spLocks noChangeArrowheads="1"/>
              </p:cNvSpPr>
              <p:nvPr/>
            </p:nvSpPr>
            <p:spPr bwMode="auto">
              <a:xfrm>
                <a:off x="1010" y="2324"/>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1" name="Oval 1177"/>
              <p:cNvSpPr>
                <a:spLocks noChangeArrowheads="1"/>
              </p:cNvSpPr>
              <p:nvPr/>
            </p:nvSpPr>
            <p:spPr bwMode="auto">
              <a:xfrm>
                <a:off x="954" y="2208"/>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2" name="Oval 1178"/>
              <p:cNvSpPr>
                <a:spLocks noChangeArrowheads="1"/>
              </p:cNvSpPr>
              <p:nvPr/>
            </p:nvSpPr>
            <p:spPr bwMode="auto">
              <a:xfrm>
                <a:off x="676" y="2223"/>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3" name="Oval 1179"/>
              <p:cNvSpPr>
                <a:spLocks noChangeArrowheads="1"/>
              </p:cNvSpPr>
              <p:nvPr/>
            </p:nvSpPr>
            <p:spPr bwMode="auto">
              <a:xfrm>
                <a:off x="833" y="223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4" name="Oval 1180"/>
              <p:cNvSpPr>
                <a:spLocks noChangeArrowheads="1"/>
              </p:cNvSpPr>
              <p:nvPr/>
            </p:nvSpPr>
            <p:spPr bwMode="auto">
              <a:xfrm>
                <a:off x="833" y="2168"/>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5" name="Oval 1181"/>
              <p:cNvSpPr>
                <a:spLocks noChangeArrowheads="1"/>
              </p:cNvSpPr>
              <p:nvPr/>
            </p:nvSpPr>
            <p:spPr bwMode="auto">
              <a:xfrm>
                <a:off x="914" y="2275"/>
                <a:ext cx="23" cy="3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6" name="Oval 1182"/>
              <p:cNvSpPr>
                <a:spLocks noChangeArrowheads="1"/>
              </p:cNvSpPr>
              <p:nvPr/>
            </p:nvSpPr>
            <p:spPr bwMode="auto">
              <a:xfrm>
                <a:off x="833" y="223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7" name="Oval 1183"/>
              <p:cNvSpPr>
                <a:spLocks noChangeArrowheads="1"/>
              </p:cNvSpPr>
              <p:nvPr/>
            </p:nvSpPr>
            <p:spPr bwMode="auto">
              <a:xfrm>
                <a:off x="894" y="2168"/>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8" name="Oval 1184"/>
              <p:cNvSpPr>
                <a:spLocks noChangeArrowheads="1"/>
              </p:cNvSpPr>
              <p:nvPr/>
            </p:nvSpPr>
            <p:spPr bwMode="auto">
              <a:xfrm>
                <a:off x="894" y="2238"/>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599" name="Oval 1185"/>
              <p:cNvSpPr>
                <a:spLocks noChangeArrowheads="1"/>
              </p:cNvSpPr>
              <p:nvPr/>
            </p:nvSpPr>
            <p:spPr bwMode="auto">
              <a:xfrm>
                <a:off x="853" y="2201"/>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00" name="Oval 1186"/>
              <p:cNvSpPr>
                <a:spLocks noChangeArrowheads="1"/>
              </p:cNvSpPr>
              <p:nvPr/>
            </p:nvSpPr>
            <p:spPr bwMode="auto">
              <a:xfrm>
                <a:off x="833" y="2168"/>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01" name="Oval 1187"/>
              <p:cNvSpPr>
                <a:spLocks noChangeArrowheads="1"/>
              </p:cNvSpPr>
              <p:nvPr/>
            </p:nvSpPr>
            <p:spPr bwMode="auto">
              <a:xfrm>
                <a:off x="827" y="2278"/>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02" name="Oval 1188"/>
              <p:cNvSpPr>
                <a:spLocks noChangeArrowheads="1"/>
              </p:cNvSpPr>
              <p:nvPr/>
            </p:nvSpPr>
            <p:spPr bwMode="auto">
              <a:xfrm>
                <a:off x="762" y="2286"/>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03" name="Oval 1189"/>
              <p:cNvSpPr>
                <a:spLocks noChangeArrowheads="1"/>
              </p:cNvSpPr>
              <p:nvPr/>
            </p:nvSpPr>
            <p:spPr bwMode="auto">
              <a:xfrm>
                <a:off x="894" y="2443"/>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604" name="Group 1190"/>
              <p:cNvGrpSpPr>
                <a:grpSpLocks/>
              </p:cNvGrpSpPr>
              <p:nvPr/>
            </p:nvGrpSpPr>
            <p:grpSpPr bwMode="auto">
              <a:xfrm>
                <a:off x="797" y="2348"/>
                <a:ext cx="103" cy="138"/>
                <a:chOff x="0" y="0"/>
                <a:chExt cx="308" cy="308"/>
              </a:xfrm>
            </p:grpSpPr>
            <p:sp>
              <p:nvSpPr>
                <p:cNvPr id="804" name="Oval 1191"/>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5" name="Oval 1192"/>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6" name="Oval 1193"/>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7" name="Oval 1194"/>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8" name="Oval 1195"/>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605" name="Oval 1196"/>
              <p:cNvSpPr>
                <a:spLocks noChangeArrowheads="1"/>
              </p:cNvSpPr>
              <p:nvPr/>
            </p:nvSpPr>
            <p:spPr bwMode="auto">
              <a:xfrm>
                <a:off x="927" y="2205"/>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06" name="Oval 1197"/>
              <p:cNvSpPr>
                <a:spLocks noChangeArrowheads="1"/>
              </p:cNvSpPr>
              <p:nvPr/>
            </p:nvSpPr>
            <p:spPr bwMode="auto">
              <a:xfrm>
                <a:off x="1016" y="2275"/>
                <a:ext cx="23" cy="3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07" name="Oval 1198"/>
              <p:cNvSpPr>
                <a:spLocks noChangeArrowheads="1"/>
              </p:cNvSpPr>
              <p:nvPr/>
            </p:nvSpPr>
            <p:spPr bwMode="auto">
              <a:xfrm>
                <a:off x="959" y="2259"/>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08" name="Oval 1199"/>
              <p:cNvSpPr>
                <a:spLocks noChangeArrowheads="1"/>
              </p:cNvSpPr>
              <p:nvPr/>
            </p:nvSpPr>
            <p:spPr bwMode="auto">
              <a:xfrm>
                <a:off x="996" y="2168"/>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09" name="Oval 1200"/>
              <p:cNvSpPr>
                <a:spLocks noChangeArrowheads="1"/>
              </p:cNvSpPr>
              <p:nvPr/>
            </p:nvSpPr>
            <p:spPr bwMode="auto">
              <a:xfrm>
                <a:off x="984" y="2195"/>
                <a:ext cx="22"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10" name="Oval 1201"/>
              <p:cNvSpPr>
                <a:spLocks noChangeArrowheads="1"/>
              </p:cNvSpPr>
              <p:nvPr/>
            </p:nvSpPr>
            <p:spPr bwMode="auto">
              <a:xfrm>
                <a:off x="918" y="234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11" name="Oval 1202"/>
              <p:cNvSpPr>
                <a:spLocks noChangeArrowheads="1"/>
              </p:cNvSpPr>
              <p:nvPr/>
            </p:nvSpPr>
            <p:spPr bwMode="auto">
              <a:xfrm>
                <a:off x="883" y="2318"/>
                <a:ext cx="23" cy="30"/>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12" name="Oval 1203"/>
              <p:cNvSpPr>
                <a:spLocks noChangeArrowheads="1"/>
              </p:cNvSpPr>
              <p:nvPr/>
            </p:nvSpPr>
            <p:spPr bwMode="auto">
              <a:xfrm>
                <a:off x="823" y="2280"/>
                <a:ext cx="22"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13" name="Oval 1204"/>
              <p:cNvSpPr>
                <a:spLocks noChangeArrowheads="1"/>
              </p:cNvSpPr>
              <p:nvPr/>
            </p:nvSpPr>
            <p:spPr bwMode="auto">
              <a:xfrm>
                <a:off x="797" y="234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14" name="Oval 1205"/>
              <p:cNvSpPr>
                <a:spLocks noChangeArrowheads="1"/>
              </p:cNvSpPr>
              <p:nvPr/>
            </p:nvSpPr>
            <p:spPr bwMode="auto">
              <a:xfrm>
                <a:off x="883" y="2280"/>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15" name="Oval 1206"/>
              <p:cNvSpPr>
                <a:spLocks noChangeArrowheads="1"/>
              </p:cNvSpPr>
              <p:nvPr/>
            </p:nvSpPr>
            <p:spPr bwMode="auto">
              <a:xfrm>
                <a:off x="954" y="2308"/>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616" name="Group 1207"/>
              <p:cNvGrpSpPr>
                <a:grpSpLocks/>
              </p:cNvGrpSpPr>
              <p:nvPr/>
            </p:nvGrpSpPr>
            <p:grpSpPr bwMode="auto">
              <a:xfrm>
                <a:off x="935" y="1972"/>
                <a:ext cx="104" cy="139"/>
                <a:chOff x="0" y="0"/>
                <a:chExt cx="308" cy="308"/>
              </a:xfrm>
            </p:grpSpPr>
            <p:sp>
              <p:nvSpPr>
                <p:cNvPr id="799" name="Oval 120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0" name="Oval 120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1" name="Oval 121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2" name="Oval 121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803" name="Oval 121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617" name="Group 1213"/>
              <p:cNvGrpSpPr>
                <a:grpSpLocks/>
              </p:cNvGrpSpPr>
              <p:nvPr/>
            </p:nvGrpSpPr>
            <p:grpSpPr bwMode="auto">
              <a:xfrm>
                <a:off x="193" y="3476"/>
                <a:ext cx="109" cy="511"/>
                <a:chOff x="0" y="0"/>
                <a:chExt cx="162" cy="636"/>
              </a:xfrm>
            </p:grpSpPr>
            <p:sp>
              <p:nvSpPr>
                <p:cNvPr id="769" name="Oval 1214"/>
                <p:cNvSpPr>
                  <a:spLocks noChangeArrowheads="1"/>
                </p:cNvSpPr>
                <p:nvPr/>
              </p:nvSpPr>
              <p:spPr bwMode="auto">
                <a:xfrm>
                  <a:off x="30" y="134"/>
                  <a:ext cx="34" cy="39"/>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70" name="Oval 1215"/>
                <p:cNvSpPr>
                  <a:spLocks noChangeArrowheads="1"/>
                </p:cNvSpPr>
                <p:nvPr/>
              </p:nvSpPr>
              <p:spPr bwMode="auto">
                <a:xfrm>
                  <a:off x="0" y="0"/>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71" name="Oval 1216"/>
                <p:cNvSpPr>
                  <a:spLocks noChangeArrowheads="1"/>
                </p:cNvSpPr>
                <p:nvPr/>
              </p:nvSpPr>
              <p:spPr bwMode="auto">
                <a:xfrm>
                  <a:off x="0" y="88"/>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772" name="Group 1217"/>
                <p:cNvGrpSpPr>
                  <a:grpSpLocks/>
                </p:cNvGrpSpPr>
                <p:nvPr/>
              </p:nvGrpSpPr>
              <p:grpSpPr bwMode="auto">
                <a:xfrm>
                  <a:off x="0" y="175"/>
                  <a:ext cx="154" cy="172"/>
                  <a:chOff x="0" y="0"/>
                  <a:chExt cx="308" cy="308"/>
                </a:xfrm>
              </p:grpSpPr>
              <p:sp>
                <p:nvSpPr>
                  <p:cNvPr id="794" name="Oval 121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5" name="Oval 121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6" name="Oval 122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7" name="Oval 122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8" name="Oval 122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773" name="Oval 1223"/>
                <p:cNvSpPr>
                  <a:spLocks noChangeArrowheads="1"/>
                </p:cNvSpPr>
                <p:nvPr/>
              </p:nvSpPr>
              <p:spPr bwMode="auto">
                <a:xfrm>
                  <a:off x="30" y="134"/>
                  <a:ext cx="34" cy="39"/>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74" name="Oval 1224"/>
                <p:cNvSpPr>
                  <a:spLocks noChangeArrowheads="1"/>
                </p:cNvSpPr>
                <p:nvPr/>
              </p:nvSpPr>
              <p:spPr bwMode="auto">
                <a:xfrm>
                  <a:off x="0" y="0"/>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75" name="Oval 1225"/>
                <p:cNvSpPr>
                  <a:spLocks noChangeArrowheads="1"/>
                </p:cNvSpPr>
                <p:nvPr/>
              </p:nvSpPr>
              <p:spPr bwMode="auto">
                <a:xfrm>
                  <a:off x="0" y="88"/>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776" name="Group 1226"/>
                <p:cNvGrpSpPr>
                  <a:grpSpLocks/>
                </p:cNvGrpSpPr>
                <p:nvPr/>
              </p:nvGrpSpPr>
              <p:grpSpPr bwMode="auto">
                <a:xfrm>
                  <a:off x="0" y="350"/>
                  <a:ext cx="154" cy="172"/>
                  <a:chOff x="0" y="0"/>
                  <a:chExt cx="308" cy="308"/>
                </a:xfrm>
              </p:grpSpPr>
              <p:sp>
                <p:nvSpPr>
                  <p:cNvPr id="789" name="Oval 122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0" name="Oval 122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1" name="Oval 122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2" name="Oval 123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93" name="Oval 123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777" name="Group 1232"/>
                <p:cNvGrpSpPr>
                  <a:grpSpLocks/>
                </p:cNvGrpSpPr>
                <p:nvPr/>
              </p:nvGrpSpPr>
              <p:grpSpPr bwMode="auto">
                <a:xfrm>
                  <a:off x="0" y="69"/>
                  <a:ext cx="154" cy="172"/>
                  <a:chOff x="0" y="0"/>
                  <a:chExt cx="308" cy="308"/>
                </a:xfrm>
              </p:grpSpPr>
              <p:sp>
                <p:nvSpPr>
                  <p:cNvPr id="784" name="Oval 123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5" name="Oval 123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6" name="Oval 123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7" name="Oval 123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8" name="Oval 123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778" name="Group 1238"/>
                <p:cNvGrpSpPr>
                  <a:grpSpLocks/>
                </p:cNvGrpSpPr>
                <p:nvPr/>
              </p:nvGrpSpPr>
              <p:grpSpPr bwMode="auto">
                <a:xfrm>
                  <a:off x="8" y="464"/>
                  <a:ext cx="154" cy="172"/>
                  <a:chOff x="0" y="0"/>
                  <a:chExt cx="308" cy="308"/>
                </a:xfrm>
              </p:grpSpPr>
              <p:sp>
                <p:nvSpPr>
                  <p:cNvPr id="779" name="Oval 1239"/>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0" name="Oval 1240"/>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1" name="Oval 1241"/>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2" name="Oval 1242"/>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83" name="Oval 1243"/>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grpSp>
            <p:nvGrpSpPr>
              <p:cNvPr id="618" name="Group 1244"/>
              <p:cNvGrpSpPr>
                <a:grpSpLocks/>
              </p:cNvGrpSpPr>
              <p:nvPr/>
            </p:nvGrpSpPr>
            <p:grpSpPr bwMode="auto">
              <a:xfrm>
                <a:off x="386" y="488"/>
                <a:ext cx="258" cy="1754"/>
                <a:chOff x="0" y="0"/>
                <a:chExt cx="633" cy="2649"/>
              </a:xfrm>
            </p:grpSpPr>
            <p:sp>
              <p:nvSpPr>
                <p:cNvPr id="764" name="Rectangle 1245"/>
                <p:cNvSpPr>
                  <a:spLocks noChangeArrowheads="1"/>
                </p:cNvSpPr>
                <p:nvPr/>
              </p:nvSpPr>
              <p:spPr bwMode="auto">
                <a:xfrm>
                  <a:off x="93" y="468"/>
                  <a:ext cx="540" cy="1248"/>
                </a:xfrm>
                <a:prstGeom prst="rect">
                  <a:avLst/>
                </a:prstGeom>
                <a:gradFill rotWithShape="0">
                  <a:gsLst>
                    <a:gs pos="0">
                      <a:srgbClr val="FFFFFF">
                        <a:gamma/>
                        <a:shade val="60784"/>
                        <a:invGamma/>
                      </a:srgbClr>
                    </a:gs>
                    <a:gs pos="50000">
                      <a:srgbClr val="FFFFFF"/>
                    </a:gs>
                    <a:gs pos="100000">
                      <a:srgbClr val="FFFFFF">
                        <a:gamma/>
                        <a:shade val="60784"/>
                        <a:invGamma/>
                      </a:srgbClr>
                    </a:gs>
                  </a:gsLst>
                  <a:lin ang="0" scaled="1"/>
                </a:gradFill>
                <a:ln w="9525" cmpd="sng">
                  <a:solidFill>
                    <a:srgbClr val="000000"/>
                  </a:solidFill>
                  <a:miter lim="800000"/>
                  <a:headEnd/>
                  <a:tailEnd/>
                </a:ln>
              </p:spPr>
              <p:txBody>
                <a:bodyPr/>
                <a:lstStyle/>
                <a:p>
                  <a:endParaRPr lang="zh-CN" altLang="en-US"/>
                </a:p>
              </p:txBody>
            </p:sp>
            <p:sp>
              <p:nvSpPr>
                <p:cNvPr id="765" name="未知"/>
                <p:cNvSpPr>
                  <a:spLocks/>
                </p:cNvSpPr>
                <p:nvPr/>
              </p:nvSpPr>
              <p:spPr bwMode="auto">
                <a:xfrm>
                  <a:off x="93" y="1716"/>
                  <a:ext cx="540" cy="636"/>
                </a:xfrm>
                <a:custGeom>
                  <a:avLst/>
                  <a:gdLst>
                    <a:gd name="T0" fmla="*/ 0 w 540"/>
                    <a:gd name="T1" fmla="*/ 0 h 636"/>
                    <a:gd name="T2" fmla="*/ 540 w 540"/>
                    <a:gd name="T3" fmla="*/ 0 h 636"/>
                    <a:gd name="T4" fmla="*/ 312 w 540"/>
                    <a:gd name="T5" fmla="*/ 636 h 636"/>
                    <a:gd name="T6" fmla="*/ 192 w 540"/>
                    <a:gd name="T7" fmla="*/ 636 h 636"/>
                    <a:gd name="T8" fmla="*/ 0 w 540"/>
                    <a:gd name="T9" fmla="*/ 0 h 636"/>
                  </a:gdLst>
                  <a:ahLst/>
                  <a:cxnLst>
                    <a:cxn ang="0">
                      <a:pos x="T0" y="T1"/>
                    </a:cxn>
                    <a:cxn ang="0">
                      <a:pos x="T2" y="T3"/>
                    </a:cxn>
                    <a:cxn ang="0">
                      <a:pos x="T4" y="T5"/>
                    </a:cxn>
                    <a:cxn ang="0">
                      <a:pos x="T6" y="T7"/>
                    </a:cxn>
                    <a:cxn ang="0">
                      <a:pos x="T8" y="T9"/>
                    </a:cxn>
                  </a:cxnLst>
                  <a:rect l="0" t="0" r="r" b="b"/>
                  <a:pathLst>
                    <a:path w="540" h="636">
                      <a:moveTo>
                        <a:pt x="0" y="0"/>
                      </a:moveTo>
                      <a:lnTo>
                        <a:pt x="540" y="0"/>
                      </a:lnTo>
                      <a:lnTo>
                        <a:pt x="312" y="636"/>
                      </a:lnTo>
                      <a:lnTo>
                        <a:pt x="192" y="636"/>
                      </a:lnTo>
                      <a:lnTo>
                        <a:pt x="0" y="0"/>
                      </a:lnTo>
                      <a:close/>
                    </a:path>
                  </a:pathLst>
                </a:custGeom>
                <a:gradFill rotWithShape="0">
                  <a:gsLst>
                    <a:gs pos="0">
                      <a:srgbClr val="FFFFFF"/>
                    </a:gs>
                    <a:gs pos="100000">
                      <a:srgbClr val="FFFFFF">
                        <a:gamma/>
                        <a:shade val="56471"/>
                        <a:invGamma/>
                      </a:srgbClr>
                    </a:gs>
                  </a:gsLst>
                  <a:lin ang="0" scaled="1"/>
                </a:gradFill>
                <a:ln w="9525" cmpd="sng">
                  <a:solidFill>
                    <a:srgbClr val="000000"/>
                  </a:solidFill>
                  <a:round/>
                  <a:headEnd/>
                  <a:tailEnd/>
                </a:ln>
              </p:spPr>
              <p:txBody>
                <a:bodyPr/>
                <a:lstStyle/>
                <a:p>
                  <a:endParaRPr lang="zh-CN" altLang="en-US"/>
                </a:p>
              </p:txBody>
            </p:sp>
            <p:sp>
              <p:nvSpPr>
                <p:cNvPr id="766" name="Rectangle 1247"/>
                <p:cNvSpPr>
                  <a:spLocks noChangeArrowheads="1"/>
                </p:cNvSpPr>
                <p:nvPr/>
              </p:nvSpPr>
              <p:spPr bwMode="auto">
                <a:xfrm>
                  <a:off x="0" y="468"/>
                  <a:ext cx="180" cy="312"/>
                </a:xfrm>
                <a:prstGeom prst="rect">
                  <a:avLst/>
                </a:prstGeom>
                <a:gradFill rotWithShape="0">
                  <a:gsLst>
                    <a:gs pos="0">
                      <a:srgbClr val="FFFFFF"/>
                    </a:gs>
                    <a:gs pos="100000">
                      <a:srgbClr val="FFFFFF">
                        <a:gamma/>
                        <a:shade val="46275"/>
                        <a:invGamma/>
                      </a:srgbClr>
                    </a:gs>
                  </a:gsLst>
                  <a:lin ang="2700000" scaled="1"/>
                </a:gradFill>
                <a:ln w="9525" cmpd="sng">
                  <a:solidFill>
                    <a:srgbClr val="000000"/>
                  </a:solidFill>
                  <a:miter lim="800000"/>
                  <a:headEnd/>
                  <a:tailEnd/>
                </a:ln>
              </p:spPr>
              <p:txBody>
                <a:bodyPr/>
                <a:lstStyle/>
                <a:p>
                  <a:endParaRPr lang="zh-CN" altLang="en-US"/>
                </a:p>
              </p:txBody>
            </p:sp>
            <p:sp>
              <p:nvSpPr>
                <p:cNvPr id="767" name="Rectangle 1248"/>
                <p:cNvSpPr>
                  <a:spLocks noChangeArrowheads="1"/>
                </p:cNvSpPr>
                <p:nvPr/>
              </p:nvSpPr>
              <p:spPr bwMode="auto">
                <a:xfrm>
                  <a:off x="252" y="0"/>
                  <a:ext cx="227" cy="1417"/>
                </a:xfrm>
                <a:prstGeom prst="rect">
                  <a:avLst/>
                </a:prstGeom>
                <a:gradFill rotWithShape="0">
                  <a:gsLst>
                    <a:gs pos="0">
                      <a:srgbClr val="FFFFFF">
                        <a:gamma/>
                        <a:shade val="67451"/>
                        <a:invGamma/>
                      </a:srgbClr>
                    </a:gs>
                    <a:gs pos="50000">
                      <a:srgbClr val="FFFFFF"/>
                    </a:gs>
                    <a:gs pos="100000">
                      <a:srgbClr val="FFFFFF">
                        <a:gamma/>
                        <a:shade val="67451"/>
                        <a:invGamma/>
                      </a:srgbClr>
                    </a:gs>
                  </a:gsLst>
                  <a:lin ang="0" scaled="1"/>
                </a:gradFill>
                <a:ln w="9525" cmpd="sng">
                  <a:solidFill>
                    <a:srgbClr val="000000"/>
                  </a:solidFill>
                  <a:miter lim="800000"/>
                  <a:headEnd/>
                  <a:tailEnd/>
                </a:ln>
              </p:spPr>
              <p:txBody>
                <a:bodyPr/>
                <a:lstStyle/>
                <a:p>
                  <a:endParaRPr lang="zh-CN" altLang="en-US"/>
                </a:p>
              </p:txBody>
            </p:sp>
            <p:sp>
              <p:nvSpPr>
                <p:cNvPr id="768" name="Rectangle 1249"/>
                <p:cNvSpPr>
                  <a:spLocks noChangeArrowheads="1"/>
                </p:cNvSpPr>
                <p:nvPr/>
              </p:nvSpPr>
              <p:spPr bwMode="auto">
                <a:xfrm>
                  <a:off x="273" y="2337"/>
                  <a:ext cx="147" cy="312"/>
                </a:xfrm>
                <a:prstGeom prst="rect">
                  <a:avLst/>
                </a:prstGeom>
                <a:gradFill rotWithShape="0">
                  <a:gsLst>
                    <a:gs pos="0">
                      <a:srgbClr val="FFFFFF">
                        <a:gamma/>
                        <a:shade val="58824"/>
                        <a:invGamma/>
                      </a:srgbClr>
                    </a:gs>
                    <a:gs pos="50000">
                      <a:srgbClr val="FFFFFF"/>
                    </a:gs>
                    <a:gs pos="100000">
                      <a:srgbClr val="FFFFFF">
                        <a:gamma/>
                        <a:shade val="58824"/>
                        <a:invGamma/>
                      </a:srgbClr>
                    </a:gs>
                  </a:gsLst>
                  <a:lin ang="0" scaled="1"/>
                </a:gradFill>
                <a:ln w="9525" cmpd="sng">
                  <a:solidFill>
                    <a:srgbClr val="000000"/>
                  </a:solidFill>
                  <a:miter lim="800000"/>
                  <a:headEnd/>
                  <a:tailEnd/>
                </a:ln>
              </p:spPr>
              <p:txBody>
                <a:bodyPr/>
                <a:lstStyle/>
                <a:p>
                  <a:endParaRPr lang="zh-CN" altLang="en-US"/>
                </a:p>
              </p:txBody>
            </p:sp>
          </p:grpSp>
          <p:sp>
            <p:nvSpPr>
              <p:cNvPr id="619" name="Rectangle 1250"/>
              <p:cNvSpPr>
                <a:spLocks noChangeArrowheads="1"/>
              </p:cNvSpPr>
              <p:nvPr/>
            </p:nvSpPr>
            <p:spPr bwMode="auto">
              <a:xfrm>
                <a:off x="419" y="247"/>
                <a:ext cx="241" cy="464"/>
              </a:xfrm>
              <a:prstGeom prst="rect">
                <a:avLst/>
              </a:prstGeom>
              <a:gradFill rotWithShape="0">
                <a:gsLst>
                  <a:gs pos="0">
                    <a:srgbClr val="FFFFFF">
                      <a:gamma/>
                      <a:shade val="73725"/>
                      <a:invGamma/>
                    </a:srgbClr>
                  </a:gs>
                  <a:gs pos="50000">
                    <a:srgbClr val="FFFFFF"/>
                  </a:gs>
                  <a:gs pos="100000">
                    <a:srgbClr val="FFFFFF">
                      <a:gamma/>
                      <a:shade val="73725"/>
                      <a:invGamma/>
                    </a:srgbClr>
                  </a:gs>
                </a:gsLst>
                <a:lin ang="0" scaled="1"/>
              </a:gradFill>
              <a:ln w="9525" cmpd="sng">
                <a:solidFill>
                  <a:srgbClr val="000000"/>
                </a:solidFill>
                <a:miter lim="800000"/>
                <a:headEnd/>
                <a:tailEnd/>
              </a:ln>
            </p:spPr>
            <p:txBody>
              <a:bodyPr/>
              <a:lstStyle/>
              <a:p>
                <a:endParaRPr lang="zh-CN" altLang="en-US"/>
              </a:p>
            </p:txBody>
          </p:sp>
          <p:sp>
            <p:nvSpPr>
              <p:cNvPr id="620" name="AutoShape 1251"/>
              <p:cNvSpPr>
                <a:spLocks noChangeArrowheads="1"/>
              </p:cNvSpPr>
              <p:nvPr/>
            </p:nvSpPr>
            <p:spPr bwMode="auto">
              <a:xfrm>
                <a:off x="486" y="0"/>
                <a:ext cx="86" cy="518"/>
              </a:xfrm>
              <a:prstGeom prst="upArrow">
                <a:avLst>
                  <a:gd name="adj1" fmla="val 50000"/>
                  <a:gd name="adj2" fmla="val 150581"/>
                </a:avLst>
              </a:prstGeom>
              <a:solidFill>
                <a:srgbClr val="99CCFF"/>
              </a:solidFill>
              <a:ln w="9525" cmpd="sng">
                <a:solidFill>
                  <a:srgbClr val="00CCFF"/>
                </a:solidFill>
                <a:miter lim="800000"/>
                <a:headEnd/>
                <a:tailEnd/>
              </a:ln>
            </p:spPr>
            <p:txBody>
              <a:bodyPr/>
              <a:lstStyle/>
              <a:p>
                <a:endParaRPr lang="zh-CN" altLang="en-US"/>
              </a:p>
            </p:txBody>
          </p:sp>
          <p:grpSp>
            <p:nvGrpSpPr>
              <p:cNvPr id="621" name="Group 1252"/>
              <p:cNvGrpSpPr>
                <a:grpSpLocks/>
              </p:cNvGrpSpPr>
              <p:nvPr/>
            </p:nvGrpSpPr>
            <p:grpSpPr bwMode="auto">
              <a:xfrm>
                <a:off x="459" y="2098"/>
                <a:ext cx="109" cy="511"/>
                <a:chOff x="0" y="0"/>
                <a:chExt cx="162" cy="636"/>
              </a:xfrm>
            </p:grpSpPr>
            <p:sp>
              <p:nvSpPr>
                <p:cNvPr id="734" name="Oval 1253"/>
                <p:cNvSpPr>
                  <a:spLocks noChangeArrowheads="1"/>
                </p:cNvSpPr>
                <p:nvPr/>
              </p:nvSpPr>
              <p:spPr bwMode="auto">
                <a:xfrm>
                  <a:off x="30" y="134"/>
                  <a:ext cx="34" cy="39"/>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35" name="Oval 1254"/>
                <p:cNvSpPr>
                  <a:spLocks noChangeArrowheads="1"/>
                </p:cNvSpPr>
                <p:nvPr/>
              </p:nvSpPr>
              <p:spPr bwMode="auto">
                <a:xfrm>
                  <a:off x="0" y="0"/>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36" name="Oval 1255"/>
                <p:cNvSpPr>
                  <a:spLocks noChangeArrowheads="1"/>
                </p:cNvSpPr>
                <p:nvPr/>
              </p:nvSpPr>
              <p:spPr bwMode="auto">
                <a:xfrm>
                  <a:off x="0" y="88"/>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737" name="Group 1256"/>
                <p:cNvGrpSpPr>
                  <a:grpSpLocks/>
                </p:cNvGrpSpPr>
                <p:nvPr/>
              </p:nvGrpSpPr>
              <p:grpSpPr bwMode="auto">
                <a:xfrm>
                  <a:off x="0" y="175"/>
                  <a:ext cx="154" cy="172"/>
                  <a:chOff x="0" y="0"/>
                  <a:chExt cx="308" cy="308"/>
                </a:xfrm>
              </p:grpSpPr>
              <p:sp>
                <p:nvSpPr>
                  <p:cNvPr id="759" name="Oval 1257"/>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60" name="Oval 1258"/>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61" name="Oval 1259"/>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62" name="Oval 1260"/>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63" name="Oval 1261"/>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738" name="Oval 1262"/>
                <p:cNvSpPr>
                  <a:spLocks noChangeArrowheads="1"/>
                </p:cNvSpPr>
                <p:nvPr/>
              </p:nvSpPr>
              <p:spPr bwMode="auto">
                <a:xfrm>
                  <a:off x="30" y="134"/>
                  <a:ext cx="34" cy="39"/>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39" name="Oval 1263"/>
                <p:cNvSpPr>
                  <a:spLocks noChangeArrowheads="1"/>
                </p:cNvSpPr>
                <p:nvPr/>
              </p:nvSpPr>
              <p:spPr bwMode="auto">
                <a:xfrm>
                  <a:off x="0" y="0"/>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40" name="Oval 1264"/>
                <p:cNvSpPr>
                  <a:spLocks noChangeArrowheads="1"/>
                </p:cNvSpPr>
                <p:nvPr/>
              </p:nvSpPr>
              <p:spPr bwMode="auto">
                <a:xfrm>
                  <a:off x="0" y="88"/>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741" name="Group 1265"/>
                <p:cNvGrpSpPr>
                  <a:grpSpLocks/>
                </p:cNvGrpSpPr>
                <p:nvPr/>
              </p:nvGrpSpPr>
              <p:grpSpPr bwMode="auto">
                <a:xfrm>
                  <a:off x="0" y="350"/>
                  <a:ext cx="154" cy="172"/>
                  <a:chOff x="0" y="0"/>
                  <a:chExt cx="308" cy="308"/>
                </a:xfrm>
              </p:grpSpPr>
              <p:sp>
                <p:nvSpPr>
                  <p:cNvPr id="754" name="Oval 126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5" name="Oval 126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6" name="Oval 126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7" name="Oval 126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8" name="Oval 127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742" name="Group 1271"/>
                <p:cNvGrpSpPr>
                  <a:grpSpLocks/>
                </p:cNvGrpSpPr>
                <p:nvPr/>
              </p:nvGrpSpPr>
              <p:grpSpPr bwMode="auto">
                <a:xfrm>
                  <a:off x="0" y="69"/>
                  <a:ext cx="154" cy="172"/>
                  <a:chOff x="0" y="0"/>
                  <a:chExt cx="308" cy="308"/>
                </a:xfrm>
              </p:grpSpPr>
              <p:sp>
                <p:nvSpPr>
                  <p:cNvPr id="749" name="Oval 127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0" name="Oval 127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1" name="Oval 127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2" name="Oval 127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53" name="Oval 127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743" name="Group 1277"/>
                <p:cNvGrpSpPr>
                  <a:grpSpLocks/>
                </p:cNvGrpSpPr>
                <p:nvPr/>
              </p:nvGrpSpPr>
              <p:grpSpPr bwMode="auto">
                <a:xfrm>
                  <a:off x="8" y="464"/>
                  <a:ext cx="154" cy="172"/>
                  <a:chOff x="0" y="0"/>
                  <a:chExt cx="308" cy="308"/>
                </a:xfrm>
              </p:grpSpPr>
              <p:sp>
                <p:nvSpPr>
                  <p:cNvPr id="744" name="Oval 127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45" name="Oval 127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46" name="Oval 128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47" name="Oval 128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48" name="Oval 128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grpSp>
            <p:nvGrpSpPr>
              <p:cNvPr id="622" name="Group 1283"/>
              <p:cNvGrpSpPr>
                <a:grpSpLocks/>
              </p:cNvGrpSpPr>
              <p:nvPr/>
            </p:nvGrpSpPr>
            <p:grpSpPr bwMode="auto">
              <a:xfrm>
                <a:off x="484" y="1959"/>
                <a:ext cx="104" cy="139"/>
                <a:chOff x="0" y="0"/>
                <a:chExt cx="308" cy="308"/>
              </a:xfrm>
            </p:grpSpPr>
            <p:sp>
              <p:nvSpPr>
                <p:cNvPr id="729" name="Oval 128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30" name="Oval 128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31" name="Oval 128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32" name="Oval 128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33" name="Oval 128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623" name="Group 1289"/>
              <p:cNvGrpSpPr>
                <a:grpSpLocks/>
              </p:cNvGrpSpPr>
              <p:nvPr/>
            </p:nvGrpSpPr>
            <p:grpSpPr bwMode="auto">
              <a:xfrm>
                <a:off x="193" y="1221"/>
                <a:ext cx="104" cy="138"/>
                <a:chOff x="0" y="0"/>
                <a:chExt cx="308" cy="308"/>
              </a:xfrm>
            </p:grpSpPr>
            <p:sp>
              <p:nvSpPr>
                <p:cNvPr id="724" name="Oval 129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5" name="Oval 129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6" name="Oval 129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7" name="Oval 129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8" name="Oval 129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624" name="Group 1295"/>
              <p:cNvGrpSpPr>
                <a:grpSpLocks/>
              </p:cNvGrpSpPr>
              <p:nvPr/>
            </p:nvGrpSpPr>
            <p:grpSpPr bwMode="auto">
              <a:xfrm>
                <a:off x="676" y="1847"/>
                <a:ext cx="104" cy="138"/>
                <a:chOff x="0" y="0"/>
                <a:chExt cx="308" cy="308"/>
              </a:xfrm>
            </p:grpSpPr>
            <p:sp>
              <p:nvSpPr>
                <p:cNvPr id="719" name="Oval 129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0" name="Oval 129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1" name="Oval 129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2" name="Oval 129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23" name="Oval 130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625" name="Group 1301"/>
              <p:cNvGrpSpPr>
                <a:grpSpLocks/>
              </p:cNvGrpSpPr>
              <p:nvPr/>
            </p:nvGrpSpPr>
            <p:grpSpPr bwMode="auto">
              <a:xfrm>
                <a:off x="467" y="1847"/>
                <a:ext cx="103" cy="139"/>
                <a:chOff x="0" y="0"/>
                <a:chExt cx="308" cy="308"/>
              </a:xfrm>
            </p:grpSpPr>
            <p:sp>
              <p:nvSpPr>
                <p:cNvPr id="714" name="Oval 1302"/>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5" name="Oval 1303"/>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6" name="Oval 1304"/>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7" name="Oval 1305"/>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8" name="Oval 1306"/>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626" name="Group 1307"/>
              <p:cNvGrpSpPr>
                <a:grpSpLocks/>
              </p:cNvGrpSpPr>
              <p:nvPr/>
            </p:nvGrpSpPr>
            <p:grpSpPr bwMode="auto">
              <a:xfrm>
                <a:off x="1159" y="4603"/>
                <a:ext cx="104" cy="139"/>
                <a:chOff x="0" y="0"/>
                <a:chExt cx="308" cy="308"/>
              </a:xfrm>
            </p:grpSpPr>
            <p:sp>
              <p:nvSpPr>
                <p:cNvPr id="709" name="Oval 1308"/>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0" name="Oval 1309"/>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1" name="Oval 1310"/>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2" name="Oval 1311"/>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13" name="Oval 1312"/>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627" name="Group 1313"/>
              <p:cNvGrpSpPr>
                <a:grpSpLocks/>
              </p:cNvGrpSpPr>
              <p:nvPr/>
            </p:nvGrpSpPr>
            <p:grpSpPr bwMode="auto">
              <a:xfrm>
                <a:off x="193" y="1847"/>
                <a:ext cx="104" cy="138"/>
                <a:chOff x="0" y="0"/>
                <a:chExt cx="308" cy="308"/>
              </a:xfrm>
            </p:grpSpPr>
            <p:sp>
              <p:nvSpPr>
                <p:cNvPr id="704" name="Oval 1314"/>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5" name="Oval 1315"/>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6" name="Oval 1316"/>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7" name="Oval 1317"/>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8" name="Oval 1318"/>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628" name="Group 1319"/>
              <p:cNvGrpSpPr>
                <a:grpSpLocks/>
              </p:cNvGrpSpPr>
              <p:nvPr/>
            </p:nvGrpSpPr>
            <p:grpSpPr bwMode="auto">
              <a:xfrm>
                <a:off x="1135" y="4565"/>
                <a:ext cx="103" cy="139"/>
                <a:chOff x="0" y="0"/>
                <a:chExt cx="308" cy="308"/>
              </a:xfrm>
            </p:grpSpPr>
            <p:sp>
              <p:nvSpPr>
                <p:cNvPr id="699" name="Oval 1320"/>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0" name="Oval 1321"/>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1" name="Oval 1322"/>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2" name="Oval 1323"/>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703" name="Oval 1324"/>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629" name="Group 1325"/>
              <p:cNvGrpSpPr>
                <a:grpSpLocks/>
              </p:cNvGrpSpPr>
              <p:nvPr/>
            </p:nvGrpSpPr>
            <p:grpSpPr bwMode="auto">
              <a:xfrm>
                <a:off x="1401" y="4854"/>
                <a:ext cx="103" cy="138"/>
                <a:chOff x="0" y="0"/>
                <a:chExt cx="308" cy="308"/>
              </a:xfrm>
            </p:grpSpPr>
            <p:sp>
              <p:nvSpPr>
                <p:cNvPr id="694" name="Oval 1326"/>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5" name="Oval 1327"/>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6" name="Oval 1328"/>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7" name="Oval 1329"/>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8" name="Oval 1330"/>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630" name="Oval 1331"/>
              <p:cNvSpPr>
                <a:spLocks noChangeArrowheads="1"/>
              </p:cNvSpPr>
              <p:nvPr/>
            </p:nvSpPr>
            <p:spPr bwMode="auto">
              <a:xfrm>
                <a:off x="314" y="1847"/>
                <a:ext cx="23" cy="31"/>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nvGrpSpPr>
              <p:cNvPr id="631" name="Group 1332"/>
              <p:cNvGrpSpPr>
                <a:grpSpLocks/>
              </p:cNvGrpSpPr>
              <p:nvPr/>
            </p:nvGrpSpPr>
            <p:grpSpPr bwMode="auto">
              <a:xfrm>
                <a:off x="193" y="970"/>
                <a:ext cx="104" cy="139"/>
                <a:chOff x="0" y="0"/>
                <a:chExt cx="308" cy="308"/>
              </a:xfrm>
            </p:grpSpPr>
            <p:sp>
              <p:nvSpPr>
                <p:cNvPr id="689" name="Oval 1333"/>
                <p:cNvSpPr>
                  <a:spLocks noChangeArrowheads="1"/>
                </p:cNvSpPr>
                <p:nvPr/>
              </p:nvSpPr>
              <p:spPr bwMode="auto">
                <a:xfrm>
                  <a:off x="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0" name="Oval 1334"/>
                <p:cNvSpPr>
                  <a:spLocks noChangeArrowheads="1"/>
                </p:cNvSpPr>
                <p:nvPr/>
              </p:nvSpPr>
              <p:spPr bwMode="auto">
                <a:xfrm>
                  <a:off x="240" y="24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1" name="Oval 1335"/>
                <p:cNvSpPr>
                  <a:spLocks noChangeArrowheads="1"/>
                </p:cNvSpPr>
                <p:nvPr/>
              </p:nvSpPr>
              <p:spPr bwMode="auto">
                <a:xfrm>
                  <a:off x="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2" name="Oval 1336"/>
                <p:cNvSpPr>
                  <a:spLocks noChangeArrowheads="1"/>
                </p:cNvSpPr>
                <p:nvPr/>
              </p:nvSpPr>
              <p:spPr bwMode="auto">
                <a:xfrm>
                  <a:off x="180" y="0"/>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93" name="Oval 1337"/>
                <p:cNvSpPr>
                  <a:spLocks noChangeArrowheads="1"/>
                </p:cNvSpPr>
                <p:nvPr/>
              </p:nvSpPr>
              <p:spPr bwMode="auto">
                <a:xfrm>
                  <a:off x="180" y="156"/>
                  <a:ext cx="68" cy="6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grpSp>
            <p:nvGrpSpPr>
              <p:cNvPr id="632" name="Group 1338"/>
              <p:cNvGrpSpPr>
                <a:grpSpLocks/>
              </p:cNvGrpSpPr>
              <p:nvPr/>
            </p:nvGrpSpPr>
            <p:grpSpPr bwMode="auto">
              <a:xfrm rot="4501949">
                <a:off x="1088" y="1633"/>
                <a:ext cx="138" cy="485"/>
                <a:chOff x="0" y="0"/>
                <a:chExt cx="172" cy="723"/>
              </a:xfrm>
            </p:grpSpPr>
            <p:sp>
              <p:nvSpPr>
                <p:cNvPr id="666" name="Oval 1339"/>
                <p:cNvSpPr>
                  <a:spLocks noChangeArrowheads="1"/>
                </p:cNvSpPr>
                <p:nvPr/>
              </p:nvSpPr>
              <p:spPr bwMode="auto">
                <a:xfrm>
                  <a:off x="132" y="120"/>
                  <a:ext cx="40" cy="47"/>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67" name="Oval 1340"/>
                <p:cNvSpPr>
                  <a:spLocks noChangeArrowheads="1"/>
                </p:cNvSpPr>
                <p:nvPr/>
              </p:nvSpPr>
              <p:spPr bwMode="auto">
                <a:xfrm>
                  <a:off x="91" y="87"/>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68" name="Oval 1341"/>
                <p:cNvSpPr>
                  <a:spLocks noChangeArrowheads="1"/>
                </p:cNvSpPr>
                <p:nvPr/>
              </p:nvSpPr>
              <p:spPr bwMode="auto">
                <a:xfrm>
                  <a:off x="91" y="0"/>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69" name="Oval 1342"/>
                <p:cNvSpPr>
                  <a:spLocks noChangeArrowheads="1"/>
                </p:cNvSpPr>
                <p:nvPr/>
              </p:nvSpPr>
              <p:spPr bwMode="auto">
                <a:xfrm>
                  <a:off x="30" y="221"/>
                  <a:ext cx="34" cy="39"/>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0" name="Oval 1343"/>
                <p:cNvSpPr>
                  <a:spLocks noChangeArrowheads="1"/>
                </p:cNvSpPr>
                <p:nvPr/>
              </p:nvSpPr>
              <p:spPr bwMode="auto">
                <a:xfrm>
                  <a:off x="0" y="87"/>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1" name="Oval 1344"/>
                <p:cNvSpPr>
                  <a:spLocks noChangeArrowheads="1"/>
                </p:cNvSpPr>
                <p:nvPr/>
              </p:nvSpPr>
              <p:spPr bwMode="auto">
                <a:xfrm>
                  <a:off x="133" y="437"/>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2" name="Oval 1345"/>
                <p:cNvSpPr>
                  <a:spLocks noChangeArrowheads="1"/>
                </p:cNvSpPr>
                <p:nvPr/>
              </p:nvSpPr>
              <p:spPr bwMode="auto">
                <a:xfrm>
                  <a:off x="0" y="611"/>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3" name="Oval 1346"/>
                <p:cNvSpPr>
                  <a:spLocks noChangeArrowheads="1"/>
                </p:cNvSpPr>
                <p:nvPr/>
              </p:nvSpPr>
              <p:spPr bwMode="auto">
                <a:xfrm>
                  <a:off x="91" y="652"/>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4" name="Oval 1347"/>
                <p:cNvSpPr>
                  <a:spLocks noChangeArrowheads="1"/>
                </p:cNvSpPr>
                <p:nvPr/>
              </p:nvSpPr>
              <p:spPr bwMode="auto">
                <a:xfrm>
                  <a:off x="24" y="672"/>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5" name="Oval 1348"/>
                <p:cNvSpPr>
                  <a:spLocks noChangeArrowheads="1"/>
                </p:cNvSpPr>
                <p:nvPr/>
              </p:nvSpPr>
              <p:spPr bwMode="auto">
                <a:xfrm>
                  <a:off x="91" y="611"/>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6" name="Oval 1349"/>
                <p:cNvSpPr>
                  <a:spLocks noChangeArrowheads="1"/>
                </p:cNvSpPr>
                <p:nvPr/>
              </p:nvSpPr>
              <p:spPr bwMode="auto">
                <a:xfrm>
                  <a:off x="109" y="685"/>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7" name="Oval 1350"/>
                <p:cNvSpPr>
                  <a:spLocks noChangeArrowheads="1"/>
                </p:cNvSpPr>
                <p:nvPr/>
              </p:nvSpPr>
              <p:spPr bwMode="auto">
                <a:xfrm>
                  <a:off x="97" y="228"/>
                  <a:ext cx="34" cy="39"/>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8" name="Oval 1351"/>
                <p:cNvSpPr>
                  <a:spLocks noChangeArrowheads="1"/>
                </p:cNvSpPr>
                <p:nvPr/>
              </p:nvSpPr>
              <p:spPr bwMode="auto">
                <a:xfrm>
                  <a:off x="42" y="195"/>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79" name="Oval 1352"/>
                <p:cNvSpPr>
                  <a:spLocks noChangeArrowheads="1"/>
                </p:cNvSpPr>
                <p:nvPr/>
              </p:nvSpPr>
              <p:spPr bwMode="auto">
                <a:xfrm>
                  <a:off x="42" y="175"/>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0" name="Oval 1353"/>
                <p:cNvSpPr>
                  <a:spLocks noChangeArrowheads="1"/>
                </p:cNvSpPr>
                <p:nvPr/>
              </p:nvSpPr>
              <p:spPr bwMode="auto">
                <a:xfrm>
                  <a:off x="42" y="262"/>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1" name="Oval 1354"/>
                <p:cNvSpPr>
                  <a:spLocks noChangeArrowheads="1"/>
                </p:cNvSpPr>
                <p:nvPr/>
              </p:nvSpPr>
              <p:spPr bwMode="auto">
                <a:xfrm>
                  <a:off x="133" y="175"/>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2" name="Oval 1355"/>
                <p:cNvSpPr>
                  <a:spLocks noChangeArrowheads="1"/>
                </p:cNvSpPr>
                <p:nvPr/>
              </p:nvSpPr>
              <p:spPr bwMode="auto">
                <a:xfrm>
                  <a:off x="133" y="262"/>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3" name="Oval 1356"/>
                <p:cNvSpPr>
                  <a:spLocks noChangeArrowheads="1"/>
                </p:cNvSpPr>
                <p:nvPr/>
              </p:nvSpPr>
              <p:spPr bwMode="auto">
                <a:xfrm>
                  <a:off x="12" y="356"/>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4" name="Oval 1357"/>
                <p:cNvSpPr>
                  <a:spLocks noChangeArrowheads="1"/>
                </p:cNvSpPr>
                <p:nvPr/>
              </p:nvSpPr>
              <p:spPr bwMode="auto">
                <a:xfrm>
                  <a:off x="12" y="356"/>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5" name="Oval 1358"/>
                <p:cNvSpPr>
                  <a:spLocks noChangeArrowheads="1"/>
                </p:cNvSpPr>
                <p:nvPr/>
              </p:nvSpPr>
              <p:spPr bwMode="auto">
                <a:xfrm>
                  <a:off x="103" y="356"/>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6" name="Oval 1359"/>
                <p:cNvSpPr>
                  <a:spLocks noChangeArrowheads="1"/>
                </p:cNvSpPr>
                <p:nvPr/>
              </p:nvSpPr>
              <p:spPr bwMode="auto">
                <a:xfrm>
                  <a:off x="103" y="443"/>
                  <a:ext cx="34"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7" name="Oval 1360"/>
                <p:cNvSpPr>
                  <a:spLocks noChangeArrowheads="1"/>
                </p:cNvSpPr>
                <p:nvPr/>
              </p:nvSpPr>
              <p:spPr bwMode="auto">
                <a:xfrm>
                  <a:off x="72" y="302"/>
                  <a:ext cx="35"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88" name="Oval 1361"/>
                <p:cNvSpPr>
                  <a:spLocks noChangeArrowheads="1"/>
                </p:cNvSpPr>
                <p:nvPr/>
              </p:nvSpPr>
              <p:spPr bwMode="auto">
                <a:xfrm>
                  <a:off x="72" y="390"/>
                  <a:ext cx="35" cy="38"/>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grpSp>
          <p:sp>
            <p:nvSpPr>
              <p:cNvPr id="633" name="Oval 1362"/>
              <p:cNvSpPr>
                <a:spLocks noChangeArrowheads="1"/>
              </p:cNvSpPr>
              <p:nvPr/>
            </p:nvSpPr>
            <p:spPr bwMode="auto">
              <a:xfrm rot="7198842">
                <a:off x="1364" y="4843"/>
                <a:ext cx="33" cy="32"/>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34" name="Oval 1363"/>
              <p:cNvSpPr>
                <a:spLocks noChangeArrowheads="1"/>
              </p:cNvSpPr>
              <p:nvPr/>
            </p:nvSpPr>
            <p:spPr bwMode="auto">
              <a:xfrm rot="7198842">
                <a:off x="1405" y="4830"/>
                <a:ext cx="27" cy="2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35" name="Oval 1364"/>
              <p:cNvSpPr>
                <a:spLocks noChangeArrowheads="1"/>
              </p:cNvSpPr>
              <p:nvPr/>
            </p:nvSpPr>
            <p:spPr bwMode="auto">
              <a:xfrm rot="7198842">
                <a:off x="1456" y="4865"/>
                <a:ext cx="27" cy="2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36" name="Oval 1365"/>
              <p:cNvSpPr>
                <a:spLocks noChangeArrowheads="1"/>
              </p:cNvSpPr>
              <p:nvPr/>
            </p:nvSpPr>
            <p:spPr bwMode="auto">
              <a:xfrm rot="7198842">
                <a:off x="1348" y="4735"/>
                <a:ext cx="28"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37" name="Oval 1366"/>
              <p:cNvSpPr>
                <a:spLocks noChangeArrowheads="1"/>
              </p:cNvSpPr>
              <p:nvPr/>
            </p:nvSpPr>
            <p:spPr bwMode="auto">
              <a:xfrm rot="7198842">
                <a:off x="1435" y="4767"/>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38" name="Oval 1367"/>
              <p:cNvSpPr>
                <a:spLocks noChangeArrowheads="1"/>
              </p:cNvSpPr>
              <p:nvPr/>
            </p:nvSpPr>
            <p:spPr bwMode="auto">
              <a:xfrm rot="7198842">
                <a:off x="1187" y="4719"/>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39" name="Oval 1368"/>
              <p:cNvSpPr>
                <a:spLocks noChangeArrowheads="1"/>
              </p:cNvSpPr>
              <p:nvPr/>
            </p:nvSpPr>
            <p:spPr bwMode="auto">
              <a:xfrm rot="7198842">
                <a:off x="1131" y="4557"/>
                <a:ext cx="27" cy="2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0" name="Oval 1369"/>
              <p:cNvSpPr>
                <a:spLocks noChangeArrowheads="1"/>
              </p:cNvSpPr>
              <p:nvPr/>
            </p:nvSpPr>
            <p:spPr bwMode="auto">
              <a:xfrm rot="7198842">
                <a:off x="1078" y="4605"/>
                <a:ext cx="28"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1" name="Oval 1370"/>
              <p:cNvSpPr>
                <a:spLocks noChangeArrowheads="1"/>
              </p:cNvSpPr>
              <p:nvPr/>
            </p:nvSpPr>
            <p:spPr bwMode="auto">
              <a:xfrm rot="7198842">
                <a:off x="1087" y="4549"/>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2" name="Oval 1371"/>
              <p:cNvSpPr>
                <a:spLocks noChangeArrowheads="1"/>
              </p:cNvSpPr>
              <p:nvPr/>
            </p:nvSpPr>
            <p:spPr bwMode="auto">
              <a:xfrm rot="7198842">
                <a:off x="1100" y="4620"/>
                <a:ext cx="27" cy="2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3" name="Oval 1372"/>
              <p:cNvSpPr>
                <a:spLocks noChangeArrowheads="1"/>
              </p:cNvSpPr>
              <p:nvPr/>
            </p:nvSpPr>
            <p:spPr bwMode="auto">
              <a:xfrm rot="7198842">
                <a:off x="1051" y="4602"/>
                <a:ext cx="28" cy="2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4" name="Oval 1373"/>
              <p:cNvSpPr>
                <a:spLocks noChangeArrowheads="1"/>
              </p:cNvSpPr>
              <p:nvPr/>
            </p:nvSpPr>
            <p:spPr bwMode="auto">
              <a:xfrm rot="7198842">
                <a:off x="1319" y="4778"/>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5" name="Oval 1374"/>
              <p:cNvSpPr>
                <a:spLocks noChangeArrowheads="1"/>
              </p:cNvSpPr>
              <p:nvPr/>
            </p:nvSpPr>
            <p:spPr bwMode="auto">
              <a:xfrm rot="7198842">
                <a:off x="1358" y="4753"/>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6" name="Oval 1375"/>
              <p:cNvSpPr>
                <a:spLocks noChangeArrowheads="1"/>
              </p:cNvSpPr>
              <p:nvPr/>
            </p:nvSpPr>
            <p:spPr bwMode="auto">
              <a:xfrm rot="7198842">
                <a:off x="1370" y="4761"/>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7" name="Oval 1376"/>
              <p:cNvSpPr>
                <a:spLocks noChangeArrowheads="1"/>
              </p:cNvSpPr>
              <p:nvPr/>
            </p:nvSpPr>
            <p:spPr bwMode="auto">
              <a:xfrm rot="7198842">
                <a:off x="1319" y="4726"/>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8" name="Oval 1377"/>
              <p:cNvSpPr>
                <a:spLocks noChangeArrowheads="1"/>
              </p:cNvSpPr>
              <p:nvPr/>
            </p:nvSpPr>
            <p:spPr bwMode="auto">
              <a:xfrm rot="7198842">
                <a:off x="1339" y="4824"/>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49" name="Oval 1378"/>
              <p:cNvSpPr>
                <a:spLocks noChangeArrowheads="1"/>
              </p:cNvSpPr>
              <p:nvPr/>
            </p:nvSpPr>
            <p:spPr bwMode="auto">
              <a:xfrm rot="7198842">
                <a:off x="1289" y="4789"/>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50" name="Oval 1379"/>
              <p:cNvSpPr>
                <a:spLocks noChangeArrowheads="1"/>
              </p:cNvSpPr>
              <p:nvPr/>
            </p:nvSpPr>
            <p:spPr bwMode="auto">
              <a:xfrm rot="7198842">
                <a:off x="1275" y="4668"/>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51" name="Oval 1380"/>
              <p:cNvSpPr>
                <a:spLocks noChangeArrowheads="1"/>
              </p:cNvSpPr>
              <p:nvPr/>
            </p:nvSpPr>
            <p:spPr bwMode="auto">
              <a:xfrm rot="7198842">
                <a:off x="1275" y="4668"/>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52" name="Oval 1381"/>
              <p:cNvSpPr>
                <a:spLocks noChangeArrowheads="1"/>
              </p:cNvSpPr>
              <p:nvPr/>
            </p:nvSpPr>
            <p:spPr bwMode="auto">
              <a:xfrm rot="7198842">
                <a:off x="1244" y="4730"/>
                <a:ext cx="27" cy="26"/>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53" name="Oval 1382"/>
              <p:cNvSpPr>
                <a:spLocks noChangeArrowheads="1"/>
              </p:cNvSpPr>
              <p:nvPr/>
            </p:nvSpPr>
            <p:spPr bwMode="auto">
              <a:xfrm rot="7198842">
                <a:off x="1194" y="4696"/>
                <a:ext cx="27" cy="2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54" name="Oval 1383"/>
              <p:cNvSpPr>
                <a:spLocks noChangeArrowheads="1"/>
              </p:cNvSpPr>
              <p:nvPr/>
            </p:nvSpPr>
            <p:spPr bwMode="auto">
              <a:xfrm rot="7198842">
                <a:off x="1286" y="4730"/>
                <a:ext cx="28" cy="2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55" name="Oval 1384"/>
              <p:cNvSpPr>
                <a:spLocks noChangeArrowheads="1"/>
              </p:cNvSpPr>
              <p:nvPr/>
            </p:nvSpPr>
            <p:spPr bwMode="auto">
              <a:xfrm rot="7198842">
                <a:off x="1235" y="4695"/>
                <a:ext cx="28" cy="25"/>
              </a:xfrm>
              <a:prstGeom prst="ellipse">
                <a:avLst/>
              </a:prstGeom>
              <a:gradFill rotWithShape="0">
                <a:gsLst>
                  <a:gs pos="0">
                    <a:srgbClr val="FFCC99"/>
                  </a:gs>
                  <a:gs pos="100000">
                    <a:srgbClr val="FFCC99">
                      <a:gamma/>
                      <a:shade val="46275"/>
                      <a:invGamma/>
                    </a:srgbClr>
                  </a:gs>
                </a:gsLst>
                <a:path path="shape">
                  <a:fillToRect l="50000" t="50000" r="50000" b="50000"/>
                </a:path>
              </a:gradFill>
              <a:ln w="9525" cmpd="sng">
                <a:solidFill>
                  <a:srgbClr val="000000"/>
                </a:solidFill>
                <a:round/>
                <a:headEnd/>
                <a:tailEnd/>
              </a:ln>
            </p:spPr>
            <p:txBody>
              <a:bodyPr/>
              <a:lstStyle/>
              <a:p>
                <a:endParaRPr lang="zh-CN" altLang="en-US"/>
              </a:p>
            </p:txBody>
          </p:sp>
          <p:sp>
            <p:nvSpPr>
              <p:cNvPr id="656" name="Line 1385"/>
              <p:cNvSpPr>
                <a:spLocks noChangeShapeType="1"/>
              </p:cNvSpPr>
              <p:nvPr/>
            </p:nvSpPr>
            <p:spPr bwMode="auto">
              <a:xfrm flipV="1">
                <a:off x="446" y="3351"/>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57" name="Line 1386"/>
              <p:cNvSpPr>
                <a:spLocks noChangeShapeType="1"/>
              </p:cNvSpPr>
              <p:nvPr/>
            </p:nvSpPr>
            <p:spPr bwMode="auto">
              <a:xfrm flipV="1">
                <a:off x="561" y="3351"/>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58" name="Line 1387"/>
              <p:cNvSpPr>
                <a:spLocks noChangeShapeType="1"/>
              </p:cNvSpPr>
              <p:nvPr/>
            </p:nvSpPr>
            <p:spPr bwMode="auto">
              <a:xfrm flipV="1">
                <a:off x="676" y="3351"/>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59" name="Line 1388"/>
              <p:cNvSpPr>
                <a:spLocks noChangeShapeType="1"/>
              </p:cNvSpPr>
              <p:nvPr/>
            </p:nvSpPr>
            <p:spPr bwMode="auto">
              <a:xfrm flipV="1">
                <a:off x="791" y="3351"/>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60" name="Line 1389"/>
              <p:cNvSpPr>
                <a:spLocks noChangeShapeType="1"/>
              </p:cNvSpPr>
              <p:nvPr/>
            </p:nvSpPr>
            <p:spPr bwMode="auto">
              <a:xfrm flipV="1">
                <a:off x="314" y="1597"/>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61" name="Line 1390"/>
              <p:cNvSpPr>
                <a:spLocks noChangeShapeType="1"/>
              </p:cNvSpPr>
              <p:nvPr/>
            </p:nvSpPr>
            <p:spPr bwMode="auto">
              <a:xfrm flipV="1">
                <a:off x="193" y="1597"/>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62" name="Line 1391"/>
              <p:cNvSpPr>
                <a:spLocks noChangeShapeType="1"/>
              </p:cNvSpPr>
              <p:nvPr/>
            </p:nvSpPr>
            <p:spPr bwMode="auto">
              <a:xfrm flipV="1">
                <a:off x="682" y="1597"/>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63" name="Line 1392"/>
              <p:cNvSpPr>
                <a:spLocks noChangeShapeType="1"/>
              </p:cNvSpPr>
              <p:nvPr/>
            </p:nvSpPr>
            <p:spPr bwMode="auto">
              <a:xfrm flipV="1">
                <a:off x="797" y="1597"/>
                <a:ext cx="0" cy="310"/>
              </a:xfrm>
              <a:prstGeom prst="line">
                <a:avLst/>
              </a:prstGeom>
              <a:noFill/>
              <a:ln w="9525" cmpd="sng">
                <a:solidFill>
                  <a:srgbClr val="00CCFF"/>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64" name="未知"/>
              <p:cNvSpPr>
                <a:spLocks/>
              </p:cNvSpPr>
              <p:nvPr/>
            </p:nvSpPr>
            <p:spPr bwMode="auto">
              <a:xfrm>
                <a:off x="217" y="848"/>
                <a:ext cx="161" cy="312"/>
              </a:xfrm>
              <a:custGeom>
                <a:avLst/>
                <a:gdLst>
                  <a:gd name="T0" fmla="*/ 0 w 240"/>
                  <a:gd name="T1" fmla="*/ 388 h 388"/>
                  <a:gd name="T2" fmla="*/ 12 w 240"/>
                  <a:gd name="T3" fmla="*/ 196 h 388"/>
                  <a:gd name="T4" fmla="*/ 120 w 240"/>
                  <a:gd name="T5" fmla="*/ 28 h 388"/>
                  <a:gd name="T6" fmla="*/ 240 w 240"/>
                  <a:gd name="T7" fmla="*/ 28 h 388"/>
                </a:gdLst>
                <a:ahLst/>
                <a:cxnLst>
                  <a:cxn ang="0">
                    <a:pos x="T0" y="T1"/>
                  </a:cxn>
                  <a:cxn ang="0">
                    <a:pos x="T2" y="T3"/>
                  </a:cxn>
                  <a:cxn ang="0">
                    <a:pos x="T4" y="T5"/>
                  </a:cxn>
                  <a:cxn ang="0">
                    <a:pos x="T6" y="T7"/>
                  </a:cxn>
                </a:cxnLst>
                <a:rect l="0" t="0" r="r" b="b"/>
                <a:pathLst>
                  <a:path w="240" h="388">
                    <a:moveTo>
                      <a:pt x="0" y="388"/>
                    </a:moveTo>
                    <a:cubicBezTo>
                      <a:pt x="2" y="356"/>
                      <a:pt x="0" y="292"/>
                      <a:pt x="12" y="196"/>
                    </a:cubicBezTo>
                    <a:cubicBezTo>
                      <a:pt x="24" y="100"/>
                      <a:pt x="82" y="56"/>
                      <a:pt x="120" y="28"/>
                    </a:cubicBezTo>
                    <a:cubicBezTo>
                      <a:pt x="158" y="0"/>
                      <a:pt x="220" y="28"/>
                      <a:pt x="240" y="28"/>
                    </a:cubicBezTo>
                  </a:path>
                </a:pathLst>
              </a:custGeom>
              <a:noFill/>
              <a:ln w="9525" cmpd="sng">
                <a:solidFill>
                  <a:srgbClr val="00CCFF"/>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5" name="未知"/>
              <p:cNvSpPr>
                <a:spLocks/>
              </p:cNvSpPr>
              <p:nvPr/>
            </p:nvSpPr>
            <p:spPr bwMode="auto">
              <a:xfrm>
                <a:off x="258" y="957"/>
                <a:ext cx="161" cy="312"/>
              </a:xfrm>
              <a:custGeom>
                <a:avLst/>
                <a:gdLst>
                  <a:gd name="T0" fmla="*/ 0 w 240"/>
                  <a:gd name="T1" fmla="*/ 388 h 388"/>
                  <a:gd name="T2" fmla="*/ 12 w 240"/>
                  <a:gd name="T3" fmla="*/ 196 h 388"/>
                  <a:gd name="T4" fmla="*/ 120 w 240"/>
                  <a:gd name="T5" fmla="*/ 28 h 388"/>
                  <a:gd name="T6" fmla="*/ 240 w 240"/>
                  <a:gd name="T7" fmla="*/ 28 h 388"/>
                </a:gdLst>
                <a:ahLst/>
                <a:cxnLst>
                  <a:cxn ang="0">
                    <a:pos x="T0" y="T1"/>
                  </a:cxn>
                  <a:cxn ang="0">
                    <a:pos x="T2" y="T3"/>
                  </a:cxn>
                  <a:cxn ang="0">
                    <a:pos x="T4" y="T5"/>
                  </a:cxn>
                  <a:cxn ang="0">
                    <a:pos x="T6" y="T7"/>
                  </a:cxn>
                </a:cxnLst>
                <a:rect l="0" t="0" r="r" b="b"/>
                <a:pathLst>
                  <a:path w="240" h="388">
                    <a:moveTo>
                      <a:pt x="0" y="388"/>
                    </a:moveTo>
                    <a:cubicBezTo>
                      <a:pt x="2" y="356"/>
                      <a:pt x="0" y="292"/>
                      <a:pt x="12" y="196"/>
                    </a:cubicBezTo>
                    <a:cubicBezTo>
                      <a:pt x="24" y="100"/>
                      <a:pt x="82" y="56"/>
                      <a:pt x="120" y="28"/>
                    </a:cubicBezTo>
                    <a:cubicBezTo>
                      <a:pt x="158" y="0"/>
                      <a:pt x="220" y="28"/>
                      <a:pt x="240" y="28"/>
                    </a:cubicBezTo>
                  </a:path>
                </a:pathLst>
              </a:custGeom>
              <a:noFill/>
              <a:ln w="9525" cmpd="sng">
                <a:solidFill>
                  <a:srgbClr val="00CCFF"/>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10" name="Text Box 1395"/>
            <p:cNvSpPr txBox="1">
              <a:spLocks noChangeArrowheads="1"/>
            </p:cNvSpPr>
            <p:nvPr/>
          </p:nvSpPr>
          <p:spPr bwMode="auto">
            <a:xfrm>
              <a:off x="1541" y="0"/>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气体出口</a:t>
              </a:r>
            </a:p>
          </p:txBody>
        </p:sp>
        <p:sp>
          <p:nvSpPr>
            <p:cNvPr id="311" name="Text Box 1396"/>
            <p:cNvSpPr txBox="1">
              <a:spLocks noChangeArrowheads="1"/>
            </p:cNvSpPr>
            <p:nvPr/>
          </p:nvSpPr>
          <p:spPr bwMode="auto">
            <a:xfrm>
              <a:off x="1813" y="817"/>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加料</a:t>
              </a:r>
            </a:p>
          </p:txBody>
        </p:sp>
        <p:sp>
          <p:nvSpPr>
            <p:cNvPr id="312" name="Text Box 1397"/>
            <p:cNvSpPr txBox="1">
              <a:spLocks noChangeArrowheads="1"/>
            </p:cNvSpPr>
            <p:nvPr/>
          </p:nvSpPr>
          <p:spPr bwMode="auto">
            <a:xfrm>
              <a:off x="1768" y="1905"/>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出料</a:t>
              </a:r>
            </a:p>
          </p:txBody>
        </p:sp>
        <p:sp>
          <p:nvSpPr>
            <p:cNvPr id="313" name="Text Box 1398"/>
            <p:cNvSpPr txBox="1">
              <a:spLocks noChangeArrowheads="1"/>
            </p:cNvSpPr>
            <p:nvPr/>
          </p:nvSpPr>
          <p:spPr bwMode="auto">
            <a:xfrm>
              <a:off x="0" y="136"/>
              <a:ext cx="8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床内分离器</a:t>
              </a:r>
            </a:p>
          </p:txBody>
        </p:sp>
        <p:sp>
          <p:nvSpPr>
            <p:cNvPr id="314" name="Line 1399"/>
            <p:cNvSpPr>
              <a:spLocks noChangeShapeType="1"/>
            </p:cNvSpPr>
            <p:nvPr/>
          </p:nvSpPr>
          <p:spPr bwMode="auto">
            <a:xfrm flipH="1" flipV="1">
              <a:off x="679" y="363"/>
              <a:ext cx="681" cy="318"/>
            </a:xfrm>
            <a:prstGeom prst="line">
              <a:avLst/>
            </a:prstGeom>
            <a:noFill/>
            <a:ln w="11176" cmpd="sng">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 name="Text Box 1400"/>
            <p:cNvSpPr txBox="1">
              <a:spLocks noChangeArrowheads="1"/>
            </p:cNvSpPr>
            <p:nvPr/>
          </p:nvSpPr>
          <p:spPr bwMode="auto">
            <a:xfrm>
              <a:off x="453" y="1134"/>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第一层</a:t>
              </a:r>
            </a:p>
          </p:txBody>
        </p:sp>
        <p:sp>
          <p:nvSpPr>
            <p:cNvPr id="316" name="Text Box 1401"/>
            <p:cNvSpPr txBox="1">
              <a:spLocks noChangeArrowheads="1"/>
            </p:cNvSpPr>
            <p:nvPr/>
          </p:nvSpPr>
          <p:spPr bwMode="auto">
            <a:xfrm>
              <a:off x="453" y="1951"/>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第二层</a:t>
              </a:r>
            </a:p>
          </p:txBody>
        </p:sp>
        <p:sp>
          <p:nvSpPr>
            <p:cNvPr id="317" name="Text Box 1402"/>
            <p:cNvSpPr txBox="1">
              <a:spLocks noChangeArrowheads="1"/>
            </p:cNvSpPr>
            <p:nvPr/>
          </p:nvSpPr>
          <p:spPr bwMode="auto">
            <a:xfrm>
              <a:off x="1088" y="2767"/>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0">
                  <a:solidFill>
                    <a:schemeClr val="tx1"/>
                  </a:solidFill>
                  <a:effectLst/>
                  <a:latin typeface="Times New Roman" panose="02020603050405020304" pitchFamily="18" charset="0"/>
                  <a:ea typeface="宋体" panose="02010600030101010101" pitchFamily="2" charset="-122"/>
                </a:rPr>
                <a:t>热空气</a:t>
              </a:r>
            </a:p>
          </p:txBody>
        </p:sp>
        <p:sp>
          <p:nvSpPr>
            <p:cNvPr id="318" name="Text Box 1403"/>
            <p:cNvSpPr txBox="1">
              <a:spLocks noChangeArrowheads="1"/>
            </p:cNvSpPr>
            <p:nvPr/>
          </p:nvSpPr>
          <p:spPr bwMode="auto">
            <a:xfrm>
              <a:off x="305" y="3028"/>
              <a:ext cx="18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0" dirty="0">
                  <a:solidFill>
                    <a:schemeClr val="tx1"/>
                  </a:solidFill>
                  <a:effectLst/>
                  <a:latin typeface="Times New Roman" panose="02020603050405020304" pitchFamily="18" charset="0"/>
                  <a:ea typeface="宋体" panose="02010600030101010101" pitchFamily="2" charset="-122"/>
                </a:rPr>
                <a:t>    </a:t>
              </a:r>
              <a:r>
                <a:rPr lang="zh-CN" altLang="en-US"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多层流化床干燥器</a:t>
              </a:r>
              <a:r>
                <a:rPr lang="zh-CN" altLang="en-US" sz="2400" b="0" dirty="0">
                  <a:solidFill>
                    <a:schemeClr val="tx1"/>
                  </a:solidFill>
                  <a:effectLst/>
                  <a:latin typeface="Times New Roman" panose="02020603050405020304" pitchFamily="18" charset="0"/>
                  <a:ea typeface="宋体" panose="02010600030101010101" pitchFamily="2" charset="-122"/>
                </a:rPr>
                <a:t> </a:t>
              </a:r>
            </a:p>
          </p:txBody>
        </p:sp>
      </p:grpSp>
    </p:spTree>
    <p:extLst>
      <p:ext uri="{BB962C8B-B14F-4D97-AF65-F5344CB8AC3E}">
        <p14:creationId xmlns:p14="http://schemas.microsoft.com/office/powerpoint/2010/main" val="30379019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npowdertech.com/uploadfile/2016/0421/2016042111535538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16631"/>
            <a:ext cx="5904656" cy="676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1225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http://www.cnpowdertech.com/uploadfile/2016/0421/2016042111554681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0690"/>
            <a:ext cx="8535442" cy="534854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15816" y="5753062"/>
            <a:ext cx="2509020" cy="369332"/>
          </a:xfrm>
          <a:prstGeom prst="rect">
            <a:avLst/>
          </a:prstGeom>
        </p:spPr>
        <p:txBody>
          <a:bodyPr wrap="none">
            <a:spAutoFit/>
          </a:bodyPr>
          <a:lstStyle/>
          <a:p>
            <a:r>
              <a:rPr lang="zh-CN" altLang="en-US" b="1" dirty="0">
                <a:solidFill>
                  <a:srgbClr val="000000"/>
                </a:solidFill>
                <a:latin typeface="Arial" panose="020B0604020202020204" pitchFamily="34" charset="0"/>
              </a:rPr>
              <a:t>卧式多室沸腾床干燥器</a:t>
            </a:r>
            <a:endParaRPr lang="zh-CN" altLang="en-US" dirty="0"/>
          </a:p>
        </p:txBody>
      </p:sp>
    </p:spTree>
    <p:extLst>
      <p:ext uri="{BB962C8B-B14F-4D97-AF65-F5344CB8AC3E}">
        <p14:creationId xmlns:p14="http://schemas.microsoft.com/office/powerpoint/2010/main" val="33376053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7" y="836712"/>
            <a:ext cx="7992889" cy="561662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None/>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优点</a:t>
            </a:r>
          </a:p>
          <a:p>
            <a:pPr>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与其它干燥器相比，传热、传质速率高；</a:t>
            </a:r>
          </a:p>
          <a:p>
            <a:pPr>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由于传递速率高，气体离开床层时几乎等于或略高于床层温度，因而热效率高；</a:t>
            </a:r>
          </a:p>
          <a:p>
            <a:pPr>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由于气体可迅速降温，所以与其他干燥器比，可采用更高的气体入口温度；</a:t>
            </a:r>
          </a:p>
          <a:p>
            <a:pPr>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设备简单，无运动部件，成本费用低；</a:t>
            </a:r>
          </a:p>
          <a:p>
            <a:pPr>
              <a:lnSpc>
                <a:spcPct val="150000"/>
              </a:lnSpc>
              <a:buClr>
                <a:srgbClr val="FF0000"/>
              </a:buClr>
              <a:buFont typeface="Wingdings" panose="05000000000000000000" pitchFamily="2" charset="2"/>
              <a:buChar char="Ø"/>
            </a:pP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操作控制容易。 </a:t>
            </a:r>
          </a:p>
        </p:txBody>
      </p:sp>
      <p:sp>
        <p:nvSpPr>
          <p:cNvPr id="10" name="对角圆角矩形 9"/>
          <p:cNvSpPr/>
          <p:nvPr/>
        </p:nvSpPr>
        <p:spPr>
          <a:xfrm>
            <a:off x="1216" y="0"/>
            <a:ext cx="588676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3.</a:t>
            </a:r>
            <a:r>
              <a:rPr lang="zh-CN" altLang="en-US" sz="2800" dirty="0">
                <a:solidFill>
                  <a:schemeClr val="tx1"/>
                </a:solidFill>
                <a:effectLst>
                  <a:outerShdw blurRad="38100" dist="38100" dir="2700000" algn="tl">
                    <a:srgbClr val="C0C0C0"/>
                  </a:outerShdw>
                </a:effectLst>
                <a:latin typeface="楷体" panose="02010609060101010101" pitchFamily="49" charset="-122"/>
                <a:ea typeface="楷体" panose="02010609060101010101" pitchFamily="49" charset="-122"/>
              </a:rPr>
              <a:t>流化床干燥器（沸腾床干燥器） </a:t>
            </a:r>
            <a:endPar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148447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88640"/>
            <a:ext cx="7344816" cy="5622123"/>
          </a:xfrm>
          <a:prstGeom prst="rect">
            <a:avLst/>
          </a:prstGeom>
        </p:spPr>
      </p:pic>
    </p:spTree>
    <p:extLst>
      <p:ext uri="{BB962C8B-B14F-4D97-AF65-F5344CB8AC3E}">
        <p14:creationId xmlns:p14="http://schemas.microsoft.com/office/powerpoint/2010/main" val="2930486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11560" y="620688"/>
            <a:ext cx="7992889" cy="216024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Char char="Ø"/>
            </a:pPr>
            <a:r>
              <a:rPr lang="zh-CN" altLang="en-US" sz="2800" dirty="0">
                <a:solidFill>
                  <a:srgbClr val="FF0000"/>
                </a:solidFill>
                <a:latin typeface="楷体" panose="02010609060101010101" pitchFamily="49" charset="-122"/>
                <a:ea typeface="楷体" panose="02010609060101010101" pitchFamily="49" charset="-122"/>
              </a:rPr>
              <a:t>原理：</a:t>
            </a:r>
            <a:r>
              <a:rPr lang="zh-CN" altLang="en-US" sz="2800" dirty="0">
                <a:solidFill>
                  <a:srgbClr val="000099"/>
                </a:solidFill>
                <a:latin typeface="楷体" panose="02010609060101010101" pitchFamily="49" charset="-122"/>
                <a:ea typeface="楷体" panose="02010609060101010101" pitchFamily="49" charset="-122"/>
              </a:rPr>
              <a:t>在喷雾干燥器中，将液态物料通过喷雾器分散成细小的液滴，在热气流中自由沉降并迅速蒸发，最后被干燥为固体颗粒与气流分离</a:t>
            </a:r>
            <a:r>
              <a:rPr lang="zh-CN" altLang="en-US" sz="2800" dirty="0">
                <a:solidFill>
                  <a:srgbClr val="000099"/>
                </a:solidFill>
                <a:latin typeface="Comic Sans MS" panose="030F0702030302020204" pitchFamily="66" charset="0"/>
              </a:rPr>
              <a:t>。 </a:t>
            </a:r>
          </a:p>
        </p:txBody>
      </p:sp>
      <p:sp>
        <p:nvSpPr>
          <p:cNvPr id="10" name="对角圆角矩形 9"/>
          <p:cNvSpPr/>
          <p:nvPr/>
        </p:nvSpPr>
        <p:spPr>
          <a:xfrm>
            <a:off x="-12982" y="17787"/>
            <a:ext cx="2790418"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4.</a:t>
            </a:r>
            <a:r>
              <a:rPr lang="zh-CN" altLang="en-US" sz="2800" dirty="0">
                <a:solidFill>
                  <a:schemeClr val="tx1"/>
                </a:solidFill>
                <a:latin typeface="楷体" panose="02010609060101010101" pitchFamily="49" charset="-122"/>
                <a:ea typeface="楷体" panose="02010609060101010101" pitchFamily="49" charset="-122"/>
              </a:rPr>
              <a:t>喷雾干燥器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3068960"/>
            <a:ext cx="6192688" cy="3625303"/>
          </a:xfrm>
          <a:prstGeom prst="rect">
            <a:avLst/>
          </a:prstGeom>
        </p:spPr>
      </p:pic>
    </p:spTree>
    <p:extLst>
      <p:ext uri="{BB962C8B-B14F-4D97-AF65-F5344CB8AC3E}">
        <p14:creationId xmlns:p14="http://schemas.microsoft.com/office/powerpoint/2010/main" val="83059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8624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聚合反应釜结构</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0"/>
            <a:ext cx="5143500" cy="6858000"/>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1" y="1412776"/>
            <a:ext cx="5376597" cy="4032448"/>
          </a:xfrm>
          <a:prstGeom prst="rect">
            <a:avLst/>
          </a:prstGeom>
        </p:spPr>
      </p:pic>
    </p:spTree>
    <p:extLst>
      <p:ext uri="{BB962C8B-B14F-4D97-AF65-F5344CB8AC3E}">
        <p14:creationId xmlns:p14="http://schemas.microsoft.com/office/powerpoint/2010/main" val="37651445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575555" y="692696"/>
            <a:ext cx="7992889"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None/>
            </a:pPr>
            <a:r>
              <a:rPr lang="zh-CN" altLang="en-US" sz="2800" dirty="0">
                <a:solidFill>
                  <a:srgbClr val="FF0000"/>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优点</a:t>
            </a:r>
          </a:p>
          <a:p>
            <a:pPr>
              <a:lnSpc>
                <a:spcPct val="150000"/>
              </a:lnSpc>
              <a:buClr>
                <a:srgbClr val="FF0000"/>
              </a:buClr>
              <a:buFont typeface="Wingdings" panose="05000000000000000000" pitchFamily="2" charset="2"/>
              <a:buChar char="Ø"/>
            </a:pPr>
            <a:r>
              <a:rPr lang="zh-CN" altLang="en-US" sz="2800" dirty="0">
                <a:solidFill>
                  <a:srgbClr val="000099"/>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在高温介质中，干燥过程极快，适宜于处理热敏性物料；</a:t>
            </a:r>
          </a:p>
          <a:p>
            <a:pPr>
              <a:lnSpc>
                <a:spcPct val="150000"/>
              </a:lnSpc>
              <a:buClr>
                <a:srgbClr val="FF0000"/>
              </a:buClr>
              <a:buFont typeface="Wingdings" panose="05000000000000000000" pitchFamily="2" charset="2"/>
              <a:buChar char="Ø"/>
            </a:pPr>
            <a:r>
              <a:rPr lang="zh-CN" altLang="en-US" sz="2800" dirty="0">
                <a:solidFill>
                  <a:srgbClr val="000099"/>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处理物料种类广泛，如溶液、悬浮液、浆状物料等皆可；</a:t>
            </a:r>
          </a:p>
          <a:p>
            <a:pPr>
              <a:lnSpc>
                <a:spcPct val="150000"/>
              </a:lnSpc>
              <a:buClr>
                <a:srgbClr val="FF0000"/>
              </a:buClr>
              <a:buFont typeface="Wingdings" panose="05000000000000000000" pitchFamily="2" charset="2"/>
              <a:buChar char="Ø"/>
            </a:pPr>
            <a:r>
              <a:rPr lang="zh-CN" altLang="en-US" sz="2800" dirty="0">
                <a:solidFill>
                  <a:srgbClr val="000099"/>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喷雾干燥可直接获得干燥产品，因而可省去蒸发、结晶、过滤、粉碎等工序；</a:t>
            </a:r>
          </a:p>
          <a:p>
            <a:pPr>
              <a:lnSpc>
                <a:spcPct val="150000"/>
              </a:lnSpc>
              <a:buClr>
                <a:srgbClr val="FF0000"/>
              </a:buClr>
              <a:buFont typeface="Wingdings" panose="05000000000000000000" pitchFamily="2" charset="2"/>
              <a:buChar char="Ø"/>
            </a:pPr>
            <a:r>
              <a:rPr lang="zh-CN" altLang="en-US" sz="2800" dirty="0">
                <a:solidFill>
                  <a:srgbClr val="000099"/>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能得到速溶的粉末或空心细颗粒；</a:t>
            </a:r>
          </a:p>
          <a:p>
            <a:pPr>
              <a:lnSpc>
                <a:spcPct val="150000"/>
              </a:lnSpc>
              <a:buClr>
                <a:srgbClr val="FF0000"/>
              </a:buClr>
              <a:buFont typeface="Wingdings" panose="05000000000000000000" pitchFamily="2" charset="2"/>
              <a:buChar char="Ø"/>
            </a:pPr>
            <a:r>
              <a:rPr lang="zh-CN" altLang="en-US" sz="2800" dirty="0">
                <a:solidFill>
                  <a:srgbClr val="000099"/>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过程易于连续化、自动化。</a:t>
            </a:r>
          </a:p>
        </p:txBody>
      </p:sp>
      <p:sp>
        <p:nvSpPr>
          <p:cNvPr id="10" name="对角圆角矩形 9"/>
          <p:cNvSpPr/>
          <p:nvPr/>
        </p:nvSpPr>
        <p:spPr>
          <a:xfrm>
            <a:off x="-4057" y="8843"/>
            <a:ext cx="2790418"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4.</a:t>
            </a:r>
            <a:r>
              <a:rPr lang="zh-CN" altLang="en-US" sz="2800" dirty="0">
                <a:solidFill>
                  <a:schemeClr val="tx1"/>
                </a:solidFill>
                <a:latin typeface="楷体" panose="02010609060101010101" pitchFamily="49" charset="-122"/>
                <a:ea typeface="楷体" panose="02010609060101010101" pitchFamily="49" charset="-122"/>
              </a:rPr>
              <a:t>喷雾干燥器 </a:t>
            </a:r>
          </a:p>
        </p:txBody>
      </p:sp>
    </p:spTree>
    <p:extLst>
      <p:ext uri="{BB962C8B-B14F-4D97-AF65-F5344CB8AC3E}">
        <p14:creationId xmlns:p14="http://schemas.microsoft.com/office/powerpoint/2010/main" val="858266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7" y="836712"/>
            <a:ext cx="7992889"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hangingPunct="0">
              <a:lnSpc>
                <a:spcPct val="200000"/>
              </a:lnSpc>
              <a:buClr>
                <a:srgbClr val="FF0000"/>
              </a:buClr>
              <a:buFont typeface="Wingdings" panose="05000000000000000000" pitchFamily="2" charset="2"/>
              <a:buNone/>
            </a:pPr>
            <a:r>
              <a:rPr lang="zh-CN" altLang="en-US" sz="2800" dirty="0">
                <a:solidFill>
                  <a:srgbClr val="FF0000"/>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缺点：</a:t>
            </a:r>
          </a:p>
          <a:p>
            <a:pPr hangingPunct="0">
              <a:lnSpc>
                <a:spcPct val="200000"/>
              </a:lnSpc>
              <a:buClr>
                <a:srgbClr val="FF0000"/>
              </a:buClr>
              <a:buFont typeface="Wingdings" panose="05000000000000000000" pitchFamily="2" charset="2"/>
              <a:buChar char="Ø"/>
            </a:pPr>
            <a:r>
              <a:rPr lang="zh-CN" altLang="en-US" sz="2800" dirty="0">
                <a:solidFill>
                  <a:srgbClr val="000099"/>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 热效率低；</a:t>
            </a:r>
          </a:p>
          <a:p>
            <a:pPr hangingPunct="0">
              <a:lnSpc>
                <a:spcPct val="200000"/>
              </a:lnSpc>
              <a:buClr>
                <a:srgbClr val="FF0000"/>
              </a:buClr>
              <a:buFont typeface="Wingdings" panose="05000000000000000000" pitchFamily="2" charset="2"/>
              <a:buChar char="Ø"/>
            </a:pPr>
            <a:r>
              <a:rPr lang="zh-CN" altLang="en-US" sz="2800" dirty="0">
                <a:solidFill>
                  <a:srgbClr val="000099"/>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 设备占地面积大、设备成本费高；</a:t>
            </a:r>
          </a:p>
          <a:p>
            <a:pPr hangingPunct="0">
              <a:lnSpc>
                <a:spcPct val="200000"/>
              </a:lnSpc>
              <a:buClr>
                <a:srgbClr val="FF0000"/>
              </a:buClr>
              <a:buFont typeface="Wingdings" panose="05000000000000000000" pitchFamily="2" charset="2"/>
              <a:buChar char="Ø"/>
            </a:pPr>
            <a:r>
              <a:rPr lang="zh-CN" altLang="en-US" sz="2800" dirty="0">
                <a:solidFill>
                  <a:srgbClr val="000099"/>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 粉尘回收麻烦，回收设备投资大。</a:t>
            </a:r>
            <a:r>
              <a:rPr lang="zh-CN" altLang="en-US" sz="28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 </a:t>
            </a:r>
          </a:p>
          <a:p>
            <a:pPr>
              <a:buClr>
                <a:srgbClr val="FF0000"/>
              </a:buClr>
              <a:buFont typeface="Wingdings" panose="05000000000000000000" pitchFamily="2" charset="2"/>
              <a:buNone/>
            </a:pPr>
            <a:endParaRPr lang="zh-CN" altLang="en-US" sz="2800" dirty="0">
              <a:solidFill>
                <a:srgbClr val="000099"/>
              </a:solidFill>
              <a:effectLst>
                <a:outerShdw blurRad="38100" dist="38100" dir="2700000" algn="tl">
                  <a:srgbClr val="C0C0C0"/>
                </a:outerShdw>
              </a:effectLst>
              <a:latin typeface="Comic Sans MS" panose="030F0702030302020204" pitchFamily="66" charset="0"/>
            </a:endParaRPr>
          </a:p>
        </p:txBody>
      </p:sp>
      <p:sp>
        <p:nvSpPr>
          <p:cNvPr id="10" name="对角圆角矩形 9"/>
          <p:cNvSpPr/>
          <p:nvPr/>
        </p:nvSpPr>
        <p:spPr>
          <a:xfrm>
            <a:off x="0" y="8843"/>
            <a:ext cx="2790418"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4.</a:t>
            </a:r>
            <a:r>
              <a:rPr lang="zh-CN" altLang="en-US" sz="2800" dirty="0">
                <a:solidFill>
                  <a:schemeClr val="tx1"/>
                </a:solidFill>
                <a:latin typeface="楷体" panose="02010609060101010101" pitchFamily="49" charset="-122"/>
                <a:ea typeface="楷体" panose="02010609060101010101" pitchFamily="49" charset="-122"/>
              </a:rPr>
              <a:t>喷雾干燥器 </a:t>
            </a:r>
          </a:p>
        </p:txBody>
      </p:sp>
    </p:spTree>
    <p:extLst>
      <p:ext uri="{BB962C8B-B14F-4D97-AF65-F5344CB8AC3E}">
        <p14:creationId xmlns:p14="http://schemas.microsoft.com/office/powerpoint/2010/main" val="17698444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908720"/>
            <a:ext cx="9144000" cy="4869160"/>
          </a:xfrm>
        </p:spPr>
        <p:txBody>
          <a:bodyPr/>
          <a:lstStyle/>
          <a:p>
            <a:pPr>
              <a:lnSpc>
                <a:spcPct val="150000"/>
              </a:lnSpc>
            </a:pPr>
            <a:r>
              <a:rPr lang="zh-CN" altLang="en-US" b="1" dirty="0">
                <a:latin typeface="Times New Roman" pitchFamily="18" charset="0"/>
                <a:ea typeface="楷体" pitchFamily="49" charset="-122"/>
                <a:cs typeface="Times New Roman" pitchFamily="18" charset="0"/>
              </a:rPr>
              <a:t>题目</a:t>
            </a:r>
            <a:r>
              <a:rPr lang="en-US" altLang="zh-CN" b="1" dirty="0">
                <a:latin typeface="Times New Roman" pitchFamily="18" charset="0"/>
                <a:ea typeface="楷体" pitchFamily="49" charset="-122"/>
                <a:cs typeface="Times New Roman" pitchFamily="18" charset="0"/>
              </a:rPr>
              <a:t>/Title</a:t>
            </a:r>
          </a:p>
          <a:p>
            <a:pPr>
              <a:lnSpc>
                <a:spcPct val="150000"/>
              </a:lnSpc>
            </a:pPr>
            <a:r>
              <a:rPr lang="zh-CN" altLang="en-US" b="1" dirty="0">
                <a:latin typeface="Times New Roman" pitchFamily="18" charset="0"/>
                <a:ea typeface="楷体" pitchFamily="49" charset="-122"/>
                <a:cs typeface="Times New Roman" pitchFamily="18" charset="0"/>
              </a:rPr>
              <a:t>摘要</a:t>
            </a:r>
            <a:r>
              <a:rPr lang="en-US" altLang="zh-CN" b="1" dirty="0">
                <a:latin typeface="Times New Roman" pitchFamily="18" charset="0"/>
                <a:ea typeface="楷体" pitchFamily="49" charset="-122"/>
                <a:cs typeface="Times New Roman" pitchFamily="18" charset="0"/>
              </a:rPr>
              <a:t>/Abstract</a:t>
            </a:r>
          </a:p>
          <a:p>
            <a:pPr>
              <a:lnSpc>
                <a:spcPct val="150000"/>
              </a:lnSpc>
            </a:pPr>
            <a:r>
              <a:rPr lang="zh-CN" altLang="en-US" b="1" dirty="0">
                <a:latin typeface="Times New Roman" pitchFamily="18" charset="0"/>
                <a:ea typeface="楷体" pitchFamily="49" charset="-122"/>
                <a:cs typeface="Times New Roman" pitchFamily="18" charset="0"/>
              </a:rPr>
              <a:t>背景简介</a:t>
            </a:r>
            <a:r>
              <a:rPr lang="en-US" altLang="zh-CN" b="1" dirty="0">
                <a:latin typeface="Times New Roman" pitchFamily="18" charset="0"/>
                <a:ea typeface="楷体" pitchFamily="49" charset="-122"/>
                <a:cs typeface="Times New Roman" pitchFamily="18" charset="0"/>
              </a:rPr>
              <a:t>/</a:t>
            </a:r>
            <a:r>
              <a:rPr lang="zh-CN" altLang="en-US" b="1" dirty="0">
                <a:latin typeface="Times New Roman" pitchFamily="18" charset="0"/>
                <a:ea typeface="楷体" pitchFamily="49" charset="-122"/>
                <a:cs typeface="Times New Roman" pitchFamily="18" charset="0"/>
              </a:rPr>
              <a:t>前言</a:t>
            </a:r>
            <a:r>
              <a:rPr lang="en-US" altLang="zh-CN" b="1" dirty="0">
                <a:latin typeface="Times New Roman" pitchFamily="18" charset="0"/>
                <a:ea typeface="楷体" pitchFamily="49" charset="-122"/>
                <a:cs typeface="Times New Roman" pitchFamily="18" charset="0"/>
              </a:rPr>
              <a:t>/Introduction</a:t>
            </a:r>
          </a:p>
          <a:p>
            <a:pPr>
              <a:lnSpc>
                <a:spcPct val="150000"/>
              </a:lnSpc>
            </a:pPr>
            <a:r>
              <a:rPr lang="zh-CN" altLang="en-US" b="1" dirty="0">
                <a:latin typeface="Times New Roman" pitchFamily="18" charset="0"/>
                <a:ea typeface="楷体" pitchFamily="49" charset="-122"/>
                <a:cs typeface="Times New Roman" pitchFamily="18" charset="0"/>
              </a:rPr>
              <a:t>正文</a:t>
            </a:r>
            <a:r>
              <a:rPr lang="en-US" altLang="zh-CN" b="1" dirty="0">
                <a:latin typeface="Times New Roman" pitchFamily="18" charset="0"/>
                <a:ea typeface="楷体" pitchFamily="49" charset="-122"/>
                <a:cs typeface="Times New Roman" pitchFamily="18" charset="0"/>
              </a:rPr>
              <a:t>/Main text</a:t>
            </a:r>
          </a:p>
          <a:p>
            <a:pPr>
              <a:lnSpc>
                <a:spcPct val="150000"/>
              </a:lnSpc>
            </a:pPr>
            <a:r>
              <a:rPr lang="zh-CN" altLang="en-US" b="1" dirty="0">
                <a:latin typeface="Times New Roman" pitchFamily="18" charset="0"/>
                <a:ea typeface="楷体" pitchFamily="49" charset="-122"/>
                <a:cs typeface="Times New Roman" pitchFamily="18" charset="0"/>
              </a:rPr>
              <a:t>结论与展望</a:t>
            </a:r>
            <a:r>
              <a:rPr lang="en-US" altLang="zh-CN" b="1" dirty="0">
                <a:latin typeface="Times New Roman" pitchFamily="18" charset="0"/>
                <a:ea typeface="楷体" pitchFamily="49" charset="-122"/>
                <a:cs typeface="Times New Roman" pitchFamily="18" charset="0"/>
              </a:rPr>
              <a:t>/Conclusion and outlook</a:t>
            </a:r>
          </a:p>
          <a:p>
            <a:pPr>
              <a:lnSpc>
                <a:spcPct val="150000"/>
              </a:lnSpc>
            </a:pPr>
            <a:r>
              <a:rPr lang="zh-CN" altLang="en-US" b="1" dirty="0">
                <a:latin typeface="Times New Roman" pitchFamily="18" charset="0"/>
                <a:ea typeface="楷体" pitchFamily="49" charset="-122"/>
                <a:cs typeface="Times New Roman" pitchFamily="18" charset="0"/>
              </a:rPr>
              <a:t>参考文献</a:t>
            </a:r>
            <a:r>
              <a:rPr lang="en-US" altLang="zh-CN" b="1" dirty="0">
                <a:latin typeface="Times New Roman" pitchFamily="18" charset="0"/>
                <a:ea typeface="楷体" pitchFamily="49" charset="-122"/>
                <a:cs typeface="Times New Roman" pitchFamily="18" charset="0"/>
              </a:rPr>
              <a:t>/References</a:t>
            </a:r>
          </a:p>
        </p:txBody>
      </p:sp>
      <p:sp>
        <p:nvSpPr>
          <p:cNvPr id="4" name="矩形 3"/>
          <p:cNvSpPr/>
          <p:nvPr/>
        </p:nvSpPr>
        <p:spPr>
          <a:xfrm>
            <a:off x="0" y="0"/>
            <a:ext cx="2051720" cy="6206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600" b="1" dirty="0"/>
              <a:t>论文</a:t>
            </a:r>
          </a:p>
        </p:txBody>
      </p:sp>
    </p:spTree>
    <p:extLst>
      <p:ext uri="{BB962C8B-B14F-4D97-AF65-F5344CB8AC3E}">
        <p14:creationId xmlns:p14="http://schemas.microsoft.com/office/powerpoint/2010/main" val="3957479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4718"/>
            <a:ext cx="8229600" cy="1143000"/>
          </a:xfrm>
        </p:spPr>
        <p:txBody>
          <a:bodyPr/>
          <a:lstStyle/>
          <a:p>
            <a:pPr>
              <a:lnSpc>
                <a:spcPct val="150000"/>
              </a:lnSpc>
            </a:pPr>
            <a:r>
              <a:rPr lang="zh-CN" altLang="en-US" b="1" dirty="0">
                <a:latin typeface="Times New Roman" pitchFamily="18" charset="0"/>
                <a:ea typeface="楷体" pitchFamily="49" charset="-122"/>
                <a:cs typeface="Times New Roman" pitchFamily="18" charset="0"/>
              </a:rPr>
              <a:t>题目</a:t>
            </a:r>
            <a:r>
              <a:rPr lang="en-US" altLang="zh-CN" b="1" dirty="0">
                <a:latin typeface="Times New Roman" pitchFamily="18" charset="0"/>
                <a:ea typeface="楷体" pitchFamily="49" charset="-122"/>
                <a:cs typeface="Times New Roman" pitchFamily="18" charset="0"/>
              </a:rPr>
              <a:t>/Title</a:t>
            </a:r>
          </a:p>
        </p:txBody>
      </p:sp>
      <p:sp>
        <p:nvSpPr>
          <p:cNvPr id="3" name="内容占位符 2"/>
          <p:cNvSpPr>
            <a:spLocks noGrp="1"/>
          </p:cNvSpPr>
          <p:nvPr>
            <p:ph idx="1"/>
          </p:nvPr>
        </p:nvSpPr>
        <p:spPr>
          <a:xfrm>
            <a:off x="457200" y="2320281"/>
            <a:ext cx="8229600" cy="748679"/>
          </a:xfrm>
        </p:spPr>
        <p:txBody>
          <a:bodyPr/>
          <a:lstStyle/>
          <a:p>
            <a:r>
              <a:rPr lang="zh-CN" altLang="en-US" b="1" dirty="0">
                <a:latin typeface="楷体" pitchFamily="49" charset="-122"/>
                <a:ea typeface="楷体" pitchFamily="49" charset="-122"/>
              </a:rPr>
              <a:t>配位可控聚合制备聚乙烯研究进展</a:t>
            </a:r>
          </a:p>
        </p:txBody>
      </p:sp>
      <p:sp>
        <p:nvSpPr>
          <p:cNvPr id="4" name="标题 1"/>
          <p:cNvSpPr txBox="1">
            <a:spLocks/>
          </p:cNvSpPr>
          <p:nvPr/>
        </p:nvSpPr>
        <p:spPr bwMode="auto">
          <a:xfrm>
            <a:off x="446856" y="335699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pPr>
            <a:r>
              <a:rPr lang="zh-CN" altLang="en-US" b="1" dirty="0">
                <a:latin typeface="Times New Roman" pitchFamily="18" charset="0"/>
                <a:ea typeface="楷体" pitchFamily="49" charset="-122"/>
                <a:cs typeface="Times New Roman" pitchFamily="18" charset="0"/>
              </a:rPr>
              <a:t>摘要</a:t>
            </a:r>
            <a:r>
              <a:rPr lang="en-US" altLang="zh-CN" b="1" dirty="0">
                <a:latin typeface="Times New Roman" pitchFamily="18" charset="0"/>
                <a:ea typeface="楷体" pitchFamily="49" charset="-122"/>
                <a:cs typeface="Times New Roman" pitchFamily="18" charset="0"/>
              </a:rPr>
              <a:t>/Abstract</a:t>
            </a:r>
          </a:p>
        </p:txBody>
      </p:sp>
      <p:sp>
        <p:nvSpPr>
          <p:cNvPr id="5" name="内容占位符 2"/>
          <p:cNvSpPr txBox="1">
            <a:spLocks/>
          </p:cNvSpPr>
          <p:nvPr/>
        </p:nvSpPr>
        <p:spPr bwMode="auto">
          <a:xfrm>
            <a:off x="446856" y="4903441"/>
            <a:ext cx="8229600" cy="7486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dirty="0">
                <a:latin typeface="楷体" pitchFamily="49" charset="-122"/>
                <a:ea typeface="楷体" pitchFamily="49" charset="-122"/>
              </a:rPr>
              <a:t>简要介绍正文所包含的内容</a:t>
            </a:r>
          </a:p>
        </p:txBody>
      </p:sp>
    </p:spTree>
    <p:extLst>
      <p:ext uri="{BB962C8B-B14F-4D97-AF65-F5344CB8AC3E}">
        <p14:creationId xmlns:p14="http://schemas.microsoft.com/office/powerpoint/2010/main" val="38057909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pPr>
            <a:r>
              <a:rPr lang="zh-CN" altLang="en-US" b="1" dirty="0">
                <a:latin typeface="Times New Roman" pitchFamily="18" charset="0"/>
                <a:ea typeface="楷体" pitchFamily="49" charset="-122"/>
                <a:cs typeface="Times New Roman" pitchFamily="18" charset="0"/>
              </a:rPr>
              <a:t>背景简介</a:t>
            </a:r>
            <a:r>
              <a:rPr lang="en-US" altLang="zh-CN" b="1" dirty="0">
                <a:latin typeface="Times New Roman" pitchFamily="18" charset="0"/>
                <a:ea typeface="楷体" pitchFamily="49" charset="-122"/>
                <a:cs typeface="Times New Roman" pitchFamily="18" charset="0"/>
              </a:rPr>
              <a:t>/</a:t>
            </a:r>
            <a:r>
              <a:rPr lang="zh-CN" altLang="en-US" b="1" dirty="0">
                <a:latin typeface="Times New Roman" pitchFamily="18" charset="0"/>
                <a:ea typeface="楷体" pitchFamily="49" charset="-122"/>
                <a:cs typeface="Times New Roman" pitchFamily="18" charset="0"/>
              </a:rPr>
              <a:t>前言</a:t>
            </a:r>
            <a:r>
              <a:rPr lang="en-US" altLang="zh-CN" b="1" dirty="0">
                <a:latin typeface="Times New Roman" pitchFamily="18" charset="0"/>
                <a:ea typeface="楷体" pitchFamily="49" charset="-122"/>
                <a:cs typeface="Times New Roman" pitchFamily="18" charset="0"/>
              </a:rPr>
              <a:t>/Introduction</a:t>
            </a:r>
          </a:p>
        </p:txBody>
      </p:sp>
      <p:sp>
        <p:nvSpPr>
          <p:cNvPr id="3" name="内容占位符 2"/>
          <p:cNvSpPr>
            <a:spLocks noGrp="1"/>
          </p:cNvSpPr>
          <p:nvPr>
            <p:ph idx="1"/>
          </p:nvPr>
        </p:nvSpPr>
        <p:spPr>
          <a:xfrm>
            <a:off x="457200" y="1600201"/>
            <a:ext cx="8229600" cy="676672"/>
          </a:xfrm>
        </p:spPr>
        <p:txBody>
          <a:bodyPr/>
          <a:lstStyle/>
          <a:p>
            <a:r>
              <a:rPr lang="zh-CN" altLang="en-US" b="1" dirty="0">
                <a:latin typeface="楷体" pitchFamily="49" charset="-122"/>
                <a:ea typeface="楷体" pitchFamily="49" charset="-122"/>
              </a:rPr>
              <a:t>简要介绍相关领域研究背景、意义</a:t>
            </a:r>
          </a:p>
        </p:txBody>
      </p:sp>
      <p:sp>
        <p:nvSpPr>
          <p:cNvPr id="4" name="标题 1"/>
          <p:cNvSpPr txBox="1">
            <a:spLocks/>
          </p:cNvSpPr>
          <p:nvPr/>
        </p:nvSpPr>
        <p:spPr bwMode="auto">
          <a:xfrm>
            <a:off x="467544" y="2434877"/>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pPr>
            <a:r>
              <a:rPr lang="zh-CN" altLang="en-US" b="1" dirty="0">
                <a:latin typeface="Times New Roman" pitchFamily="18" charset="0"/>
                <a:ea typeface="楷体" pitchFamily="49" charset="-122"/>
                <a:cs typeface="Times New Roman" pitchFamily="18" charset="0"/>
              </a:rPr>
              <a:t>正文</a:t>
            </a:r>
            <a:r>
              <a:rPr lang="en-US" altLang="zh-CN" b="1" dirty="0">
                <a:latin typeface="Times New Roman" pitchFamily="18" charset="0"/>
                <a:ea typeface="楷体" pitchFamily="49" charset="-122"/>
                <a:cs typeface="Times New Roman" pitchFamily="18" charset="0"/>
              </a:rPr>
              <a:t>/Main text</a:t>
            </a:r>
          </a:p>
        </p:txBody>
      </p:sp>
      <p:sp>
        <p:nvSpPr>
          <p:cNvPr id="5" name="内容占位符 2"/>
          <p:cNvSpPr txBox="1">
            <a:spLocks/>
          </p:cNvSpPr>
          <p:nvPr/>
        </p:nvSpPr>
        <p:spPr bwMode="auto">
          <a:xfrm>
            <a:off x="467544" y="3760440"/>
            <a:ext cx="8229600" cy="676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dirty="0">
                <a:latin typeface="楷体" pitchFamily="49" charset="-122"/>
                <a:ea typeface="楷体" pitchFamily="49" charset="-122"/>
              </a:rPr>
              <a:t>分子量及分子量分布调控</a:t>
            </a:r>
            <a:endParaRPr lang="en-US" altLang="zh-CN" b="1" dirty="0">
              <a:latin typeface="楷体" pitchFamily="49" charset="-122"/>
              <a:ea typeface="楷体" pitchFamily="49" charset="-122"/>
            </a:endParaRPr>
          </a:p>
          <a:p>
            <a:r>
              <a:rPr lang="zh-CN" altLang="en-US" b="1" dirty="0">
                <a:latin typeface="楷体" pitchFamily="49" charset="-122"/>
                <a:ea typeface="楷体" pitchFamily="49" charset="-122"/>
              </a:rPr>
              <a:t>支化度调控</a:t>
            </a:r>
            <a:endParaRPr lang="en-US" altLang="zh-CN" b="1" dirty="0">
              <a:latin typeface="楷体" pitchFamily="49" charset="-122"/>
              <a:ea typeface="楷体" pitchFamily="49" charset="-122"/>
            </a:endParaRPr>
          </a:p>
          <a:p>
            <a:r>
              <a:rPr lang="zh-CN" altLang="en-US" b="1" dirty="0">
                <a:latin typeface="楷体" pitchFamily="49" charset="-122"/>
                <a:ea typeface="楷体" pitchFamily="49" charset="-122"/>
              </a:rPr>
              <a:t>组成和序列分布调控</a:t>
            </a:r>
            <a:endParaRPr lang="en-US" altLang="zh-CN" b="1" dirty="0">
              <a:latin typeface="楷体" pitchFamily="49" charset="-122"/>
              <a:ea typeface="楷体" pitchFamily="49" charset="-122"/>
            </a:endParaRPr>
          </a:p>
          <a:p>
            <a:r>
              <a:rPr lang="en-US" altLang="zh-CN" b="1" dirty="0">
                <a:latin typeface="楷体" pitchFamily="49" charset="-122"/>
                <a:ea typeface="楷体" pitchFamily="49" charset="-122"/>
              </a:rPr>
              <a:t>……</a:t>
            </a:r>
          </a:p>
        </p:txBody>
      </p:sp>
    </p:spTree>
    <p:extLst>
      <p:ext uri="{BB962C8B-B14F-4D97-AF65-F5344CB8AC3E}">
        <p14:creationId xmlns:p14="http://schemas.microsoft.com/office/powerpoint/2010/main" val="40003938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0648"/>
            <a:ext cx="9144000" cy="1143000"/>
          </a:xfrm>
        </p:spPr>
        <p:txBody>
          <a:bodyPr/>
          <a:lstStyle/>
          <a:p>
            <a:pPr>
              <a:lnSpc>
                <a:spcPct val="150000"/>
              </a:lnSpc>
            </a:pPr>
            <a:r>
              <a:rPr lang="zh-CN" altLang="en-US" b="1" dirty="0">
                <a:latin typeface="Times New Roman" pitchFamily="18" charset="0"/>
                <a:ea typeface="楷体" pitchFamily="49" charset="-122"/>
                <a:cs typeface="Times New Roman" pitchFamily="18" charset="0"/>
              </a:rPr>
              <a:t>结论与展望</a:t>
            </a:r>
            <a:r>
              <a:rPr lang="en-US" altLang="zh-CN" b="1" dirty="0">
                <a:latin typeface="Times New Roman" pitchFamily="18" charset="0"/>
                <a:ea typeface="楷体" pitchFamily="49" charset="-122"/>
                <a:cs typeface="Times New Roman" pitchFamily="18" charset="0"/>
              </a:rPr>
              <a:t>/Conclusion and outlook</a:t>
            </a:r>
          </a:p>
        </p:txBody>
      </p:sp>
      <p:sp>
        <p:nvSpPr>
          <p:cNvPr id="3" name="内容占位符 2"/>
          <p:cNvSpPr>
            <a:spLocks noGrp="1"/>
          </p:cNvSpPr>
          <p:nvPr>
            <p:ph idx="1"/>
          </p:nvPr>
        </p:nvSpPr>
        <p:spPr>
          <a:xfrm>
            <a:off x="457200" y="1586211"/>
            <a:ext cx="8229600" cy="748679"/>
          </a:xfrm>
        </p:spPr>
        <p:txBody>
          <a:bodyPr/>
          <a:lstStyle/>
          <a:p>
            <a:pPr>
              <a:lnSpc>
                <a:spcPct val="150000"/>
              </a:lnSpc>
            </a:pPr>
            <a:r>
              <a:rPr lang="zh-CN" altLang="en-US" b="1" dirty="0">
                <a:latin typeface="楷体" pitchFamily="49" charset="-122"/>
                <a:ea typeface="楷体" pitchFamily="49" charset="-122"/>
              </a:rPr>
              <a:t>与摘要不同，侧重于总结和结论性语句；适当做相关研究领域的展望。</a:t>
            </a:r>
          </a:p>
        </p:txBody>
      </p:sp>
      <p:sp>
        <p:nvSpPr>
          <p:cNvPr id="4" name="标题 1"/>
          <p:cNvSpPr txBox="1">
            <a:spLocks/>
          </p:cNvSpPr>
          <p:nvPr/>
        </p:nvSpPr>
        <p:spPr bwMode="auto">
          <a:xfrm>
            <a:off x="446856" y="335699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nSpc>
                <a:spcPct val="150000"/>
              </a:lnSpc>
            </a:pPr>
            <a:r>
              <a:rPr lang="zh-CN" altLang="en-US" b="1" dirty="0">
                <a:latin typeface="Times New Roman" pitchFamily="18" charset="0"/>
                <a:ea typeface="楷体" pitchFamily="49" charset="-122"/>
                <a:cs typeface="Times New Roman" pitchFamily="18" charset="0"/>
              </a:rPr>
              <a:t>参考文献</a:t>
            </a:r>
            <a:r>
              <a:rPr lang="en-US" altLang="zh-CN" b="1" dirty="0">
                <a:latin typeface="Times New Roman" pitchFamily="18" charset="0"/>
                <a:ea typeface="楷体" pitchFamily="49" charset="-122"/>
                <a:cs typeface="Times New Roman" pitchFamily="18" charset="0"/>
              </a:rPr>
              <a:t>/References</a:t>
            </a:r>
          </a:p>
        </p:txBody>
      </p:sp>
      <p:sp>
        <p:nvSpPr>
          <p:cNvPr id="5" name="内容占位符 2"/>
          <p:cNvSpPr txBox="1">
            <a:spLocks/>
          </p:cNvSpPr>
          <p:nvPr/>
        </p:nvSpPr>
        <p:spPr bwMode="auto">
          <a:xfrm>
            <a:off x="446856" y="4903441"/>
            <a:ext cx="8229600" cy="7486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b="1" dirty="0">
                <a:latin typeface="楷体" pitchFamily="49" charset="-122"/>
                <a:ea typeface="楷体" pitchFamily="49" charset="-122"/>
              </a:rPr>
              <a:t>相关文献在正文中按顺序标注，在文尾给出参考文献列表</a:t>
            </a:r>
          </a:p>
        </p:txBody>
      </p:sp>
    </p:spTree>
    <p:extLst>
      <p:ext uri="{BB962C8B-B14F-4D97-AF65-F5344CB8AC3E}">
        <p14:creationId xmlns:p14="http://schemas.microsoft.com/office/powerpoint/2010/main" val="36065754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908720"/>
            <a:ext cx="9144000" cy="4869160"/>
          </a:xfrm>
        </p:spPr>
        <p:txBody>
          <a:bodyPr/>
          <a:lstStyle/>
          <a:p>
            <a:pPr>
              <a:lnSpc>
                <a:spcPct val="150000"/>
              </a:lnSpc>
            </a:pPr>
            <a:r>
              <a:rPr lang="zh-CN" altLang="en-US" b="1" dirty="0">
                <a:latin typeface="Times New Roman" pitchFamily="18" charset="0"/>
                <a:ea typeface="楷体" pitchFamily="49" charset="-122"/>
                <a:cs typeface="Times New Roman" pitchFamily="18" charset="0"/>
              </a:rPr>
              <a:t>题目</a:t>
            </a:r>
            <a:r>
              <a:rPr lang="en-US" altLang="zh-CN" b="1" dirty="0">
                <a:latin typeface="Times New Roman" pitchFamily="18" charset="0"/>
                <a:ea typeface="楷体" pitchFamily="49" charset="-122"/>
                <a:cs typeface="Times New Roman" pitchFamily="18" charset="0"/>
              </a:rPr>
              <a:t>/Title</a:t>
            </a:r>
            <a:r>
              <a:rPr lang="zh-CN" altLang="en-US" b="1" dirty="0">
                <a:latin typeface="Times New Roman" pitchFamily="18" charset="0"/>
                <a:ea typeface="楷体" pitchFamily="49" charset="-122"/>
                <a:cs typeface="Times New Roman" pitchFamily="18" charset="0"/>
              </a:rPr>
              <a:t>：嵌段共聚物的合成工艺设计</a:t>
            </a:r>
            <a:endParaRPr lang="en-US" altLang="zh-CN" b="1" dirty="0">
              <a:latin typeface="Times New Roman" pitchFamily="18" charset="0"/>
              <a:ea typeface="楷体" pitchFamily="49" charset="-122"/>
              <a:cs typeface="Times New Roman" pitchFamily="18" charset="0"/>
            </a:endParaRPr>
          </a:p>
          <a:p>
            <a:pPr>
              <a:lnSpc>
                <a:spcPct val="150000"/>
              </a:lnSpc>
            </a:pPr>
            <a:r>
              <a:rPr lang="zh-CN" altLang="en-US" b="1" dirty="0">
                <a:latin typeface="Times New Roman" pitchFamily="18" charset="0"/>
                <a:ea typeface="楷体" pitchFamily="49" charset="-122"/>
                <a:cs typeface="Times New Roman" pitchFamily="18" charset="0"/>
              </a:rPr>
              <a:t>摘要</a:t>
            </a:r>
            <a:r>
              <a:rPr lang="en-US" altLang="zh-CN" b="1" dirty="0">
                <a:latin typeface="Times New Roman" pitchFamily="18" charset="0"/>
                <a:ea typeface="楷体" pitchFamily="49" charset="-122"/>
                <a:cs typeface="Times New Roman" pitchFamily="18" charset="0"/>
              </a:rPr>
              <a:t>/Abstract</a:t>
            </a:r>
          </a:p>
          <a:p>
            <a:pPr>
              <a:lnSpc>
                <a:spcPct val="150000"/>
              </a:lnSpc>
            </a:pPr>
            <a:r>
              <a:rPr lang="zh-CN" altLang="en-US" b="1" dirty="0">
                <a:latin typeface="Times New Roman" pitchFamily="18" charset="0"/>
                <a:ea typeface="楷体" pitchFamily="49" charset="-122"/>
                <a:cs typeface="Times New Roman" pitchFamily="18" charset="0"/>
              </a:rPr>
              <a:t>背景简介</a:t>
            </a:r>
            <a:r>
              <a:rPr lang="en-US" altLang="zh-CN" b="1" dirty="0">
                <a:latin typeface="Times New Roman" pitchFamily="18" charset="0"/>
                <a:ea typeface="楷体" pitchFamily="49" charset="-122"/>
                <a:cs typeface="Times New Roman" pitchFamily="18" charset="0"/>
              </a:rPr>
              <a:t>/</a:t>
            </a:r>
            <a:r>
              <a:rPr lang="zh-CN" altLang="en-US" b="1" dirty="0">
                <a:latin typeface="Times New Roman" pitchFamily="18" charset="0"/>
                <a:ea typeface="楷体" pitchFamily="49" charset="-122"/>
                <a:cs typeface="Times New Roman" pitchFamily="18" charset="0"/>
              </a:rPr>
              <a:t>前言</a:t>
            </a:r>
            <a:r>
              <a:rPr lang="en-US" altLang="zh-CN" b="1" dirty="0">
                <a:latin typeface="Times New Roman" pitchFamily="18" charset="0"/>
                <a:ea typeface="楷体" pitchFamily="49" charset="-122"/>
                <a:cs typeface="Times New Roman" pitchFamily="18" charset="0"/>
              </a:rPr>
              <a:t>/Introduction</a:t>
            </a:r>
          </a:p>
          <a:p>
            <a:pPr>
              <a:lnSpc>
                <a:spcPct val="150000"/>
              </a:lnSpc>
            </a:pPr>
            <a:r>
              <a:rPr lang="zh-CN" altLang="en-US" b="1" dirty="0">
                <a:latin typeface="Times New Roman" pitchFamily="18" charset="0"/>
                <a:ea typeface="楷体" pitchFamily="49" charset="-122"/>
                <a:cs typeface="Times New Roman" pitchFamily="18" charset="0"/>
              </a:rPr>
              <a:t>路线</a:t>
            </a:r>
            <a:r>
              <a:rPr lang="en-US" altLang="zh-CN" b="1" dirty="0">
                <a:latin typeface="Times New Roman" pitchFamily="18" charset="0"/>
                <a:ea typeface="楷体" pitchFamily="49" charset="-122"/>
                <a:cs typeface="Times New Roman" pitchFamily="18" charset="0"/>
              </a:rPr>
              <a:t>/Route</a:t>
            </a:r>
          </a:p>
          <a:p>
            <a:pPr>
              <a:lnSpc>
                <a:spcPct val="150000"/>
              </a:lnSpc>
            </a:pPr>
            <a:r>
              <a:rPr lang="zh-CN" altLang="en-US" b="1" dirty="0">
                <a:latin typeface="Times New Roman" pitchFamily="18" charset="0"/>
                <a:ea typeface="楷体" pitchFamily="49" charset="-122"/>
                <a:cs typeface="Times New Roman" pitchFamily="18" charset="0"/>
              </a:rPr>
              <a:t>可行性分析</a:t>
            </a:r>
            <a:r>
              <a:rPr lang="en-US" altLang="zh-CN" b="1" dirty="0">
                <a:latin typeface="Times New Roman" pitchFamily="18" charset="0"/>
                <a:ea typeface="楷体" pitchFamily="49" charset="-122"/>
                <a:cs typeface="Times New Roman" pitchFamily="18" charset="0"/>
              </a:rPr>
              <a:t>/Feasibility analysis</a:t>
            </a:r>
          </a:p>
          <a:p>
            <a:pPr>
              <a:lnSpc>
                <a:spcPct val="150000"/>
              </a:lnSpc>
            </a:pPr>
            <a:r>
              <a:rPr lang="zh-CN" altLang="en-US" b="1" dirty="0">
                <a:latin typeface="Times New Roman" pitchFamily="18" charset="0"/>
                <a:ea typeface="楷体" pitchFamily="49" charset="-122"/>
                <a:cs typeface="Times New Roman" pitchFamily="18" charset="0"/>
              </a:rPr>
              <a:t>结论</a:t>
            </a:r>
            <a:r>
              <a:rPr lang="en-US" altLang="zh-CN" b="1" dirty="0">
                <a:latin typeface="Times New Roman" pitchFamily="18" charset="0"/>
                <a:ea typeface="楷体" pitchFamily="49" charset="-122"/>
                <a:cs typeface="Times New Roman" pitchFamily="18" charset="0"/>
              </a:rPr>
              <a:t>/Conclusion</a:t>
            </a:r>
          </a:p>
          <a:p>
            <a:pPr>
              <a:lnSpc>
                <a:spcPct val="150000"/>
              </a:lnSpc>
            </a:pPr>
            <a:r>
              <a:rPr lang="zh-CN" altLang="en-US" b="1" dirty="0">
                <a:latin typeface="Times New Roman" pitchFamily="18" charset="0"/>
                <a:ea typeface="楷体" pitchFamily="49" charset="-122"/>
                <a:cs typeface="Times New Roman" pitchFamily="18" charset="0"/>
              </a:rPr>
              <a:t>参考文献</a:t>
            </a:r>
            <a:r>
              <a:rPr lang="en-US" altLang="zh-CN" b="1" dirty="0">
                <a:latin typeface="Times New Roman" pitchFamily="18" charset="0"/>
                <a:ea typeface="楷体" pitchFamily="49" charset="-122"/>
                <a:cs typeface="Times New Roman" pitchFamily="18" charset="0"/>
              </a:rPr>
              <a:t>/References</a:t>
            </a:r>
          </a:p>
        </p:txBody>
      </p:sp>
      <p:sp>
        <p:nvSpPr>
          <p:cNvPr id="4" name="矩形 3"/>
          <p:cNvSpPr/>
          <p:nvPr/>
        </p:nvSpPr>
        <p:spPr>
          <a:xfrm>
            <a:off x="0" y="0"/>
            <a:ext cx="2051720" cy="6206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600" b="1" dirty="0"/>
              <a:t>设计</a:t>
            </a:r>
          </a:p>
        </p:txBody>
      </p:sp>
    </p:spTree>
    <p:extLst>
      <p:ext uri="{BB962C8B-B14F-4D97-AF65-F5344CB8AC3E}">
        <p14:creationId xmlns:p14="http://schemas.microsoft.com/office/powerpoint/2010/main" val="2695042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8FC05-51DC-421E-A67D-97D74BB25CA9}"/>
              </a:ext>
            </a:extLst>
          </p:cNvPr>
          <p:cNvSpPr>
            <a:spLocks noGrp="1"/>
          </p:cNvSpPr>
          <p:nvPr>
            <p:ph type="title"/>
          </p:nvPr>
        </p:nvSpPr>
        <p:spPr/>
        <p:txBody>
          <a:bodyPr/>
          <a:lstStyle/>
          <a:p>
            <a:r>
              <a:rPr lang="zh-CN" altLang="en-US" dirty="0"/>
              <a:t>要求</a:t>
            </a:r>
          </a:p>
        </p:txBody>
      </p:sp>
      <p:sp>
        <p:nvSpPr>
          <p:cNvPr id="3" name="内容占位符 2">
            <a:extLst>
              <a:ext uri="{FF2B5EF4-FFF2-40B4-BE49-F238E27FC236}">
                <a16:creationId xmlns:a16="http://schemas.microsoft.com/office/drawing/2014/main" id="{F8DB7FC8-3F36-489B-BEF2-7382721A407B}"/>
              </a:ext>
            </a:extLst>
          </p:cNvPr>
          <p:cNvSpPr>
            <a:spLocks noGrp="1"/>
          </p:cNvSpPr>
          <p:nvPr>
            <p:ph idx="1"/>
          </p:nvPr>
        </p:nvSpPr>
        <p:spPr/>
        <p:txBody>
          <a:bodyPr/>
          <a:lstStyle/>
          <a:p>
            <a:r>
              <a:rPr lang="zh-CN" altLang="en-US" dirty="0"/>
              <a:t>聚烯烃</a:t>
            </a:r>
            <a:r>
              <a:rPr lang="en-US" altLang="zh-CN" dirty="0"/>
              <a:t>/</a:t>
            </a:r>
            <a:r>
              <a:rPr lang="zh-CN" altLang="en-US" dirty="0"/>
              <a:t>缩聚物嵌段</a:t>
            </a:r>
            <a:endParaRPr lang="en-US" altLang="zh-CN" dirty="0"/>
          </a:p>
          <a:p>
            <a:r>
              <a:rPr lang="zh-CN" altLang="en-US" dirty="0"/>
              <a:t>聚烯烃</a:t>
            </a:r>
            <a:r>
              <a:rPr lang="en-US" altLang="zh-CN" dirty="0"/>
              <a:t>/</a:t>
            </a:r>
            <a:r>
              <a:rPr lang="zh-CN" altLang="en-US" dirty="0"/>
              <a:t>逐步加成聚合物嵌段</a:t>
            </a:r>
            <a:endParaRPr lang="en-US" altLang="zh-CN" dirty="0"/>
          </a:p>
          <a:p>
            <a:endParaRPr lang="en-US" altLang="zh-CN" dirty="0"/>
          </a:p>
          <a:p>
            <a:r>
              <a:rPr lang="zh-CN" altLang="en-US" dirty="0"/>
              <a:t>聚烯烃：可选用聚乙烯、聚丙烯、聚苯乙烯等</a:t>
            </a:r>
            <a:endParaRPr lang="en-US" altLang="zh-CN" dirty="0"/>
          </a:p>
          <a:p>
            <a:r>
              <a:rPr lang="zh-CN" altLang="en-US" dirty="0"/>
              <a:t>缩聚物或逐步加成聚合物：可选用聚酰胺、聚酯、聚氨酯等</a:t>
            </a:r>
          </a:p>
        </p:txBody>
      </p:sp>
    </p:spTree>
    <p:extLst>
      <p:ext uri="{BB962C8B-B14F-4D97-AF65-F5344CB8AC3E}">
        <p14:creationId xmlns:p14="http://schemas.microsoft.com/office/powerpoint/2010/main" val="27858352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extLst>
              <p:ext uri="{D42A27DB-BD31-4B8C-83A1-F6EECF244321}">
                <p14:modId xmlns:p14="http://schemas.microsoft.com/office/powerpoint/2010/main" val="3492785382"/>
              </p:ext>
            </p:extLst>
          </p:nvPr>
        </p:nvGraphicFramePr>
        <p:xfrm>
          <a:off x="1587" y="836712"/>
          <a:ext cx="9142413" cy="992187"/>
        </p:xfrm>
        <a:graphic>
          <a:graphicData uri="http://schemas.openxmlformats.org/presentationml/2006/ole">
            <mc:AlternateContent xmlns:mc="http://schemas.openxmlformats.org/markup-compatibility/2006">
              <mc:Choice xmlns:v="urn:schemas-microsoft-com:vml" Requires="v">
                <p:oleObj spid="_x0000_s1035" name="CS ChemDraw Drawing" r:id="rId3" imgW="11004418" imgH="1185163" progId="ChemDraw.Document.6.0">
                  <p:embed/>
                </p:oleObj>
              </mc:Choice>
              <mc:Fallback>
                <p:oleObj name="CS ChemDraw Drawing" r:id="rId3" imgW="11004418" imgH="1185163" progId="ChemDraw.Document.6.0">
                  <p:embed/>
                  <p:pic>
                    <p:nvPicPr>
                      <p:cNvPr id="0" name=""/>
                      <p:cNvPicPr/>
                      <p:nvPr/>
                    </p:nvPicPr>
                    <p:blipFill>
                      <a:blip r:embed="rId4"/>
                      <a:stretch>
                        <a:fillRect/>
                      </a:stretch>
                    </p:blipFill>
                    <p:spPr>
                      <a:xfrm>
                        <a:off x="1587" y="836712"/>
                        <a:ext cx="9142413" cy="99218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92325133"/>
              </p:ext>
            </p:extLst>
          </p:nvPr>
        </p:nvGraphicFramePr>
        <p:xfrm>
          <a:off x="819149" y="3205461"/>
          <a:ext cx="7504113" cy="2792413"/>
        </p:xfrm>
        <a:graphic>
          <a:graphicData uri="http://schemas.openxmlformats.org/presentationml/2006/ole">
            <mc:AlternateContent xmlns:mc="http://schemas.openxmlformats.org/markup-compatibility/2006">
              <mc:Choice xmlns:v="urn:schemas-microsoft-com:vml" Requires="v">
                <p:oleObj spid="_x0000_s1036" name="CS ChemDraw Drawing" r:id="rId5" imgW="7503829" imgH="2792956" progId="ChemDraw.Document.6.0">
                  <p:embed/>
                </p:oleObj>
              </mc:Choice>
              <mc:Fallback>
                <p:oleObj name="CS ChemDraw Drawing" r:id="rId5" imgW="7503829" imgH="2792956" progId="ChemDraw.Document.6.0">
                  <p:embed/>
                  <p:pic>
                    <p:nvPicPr>
                      <p:cNvPr id="0" name=""/>
                      <p:cNvPicPr/>
                      <p:nvPr/>
                    </p:nvPicPr>
                    <p:blipFill>
                      <a:blip r:embed="rId6"/>
                      <a:stretch>
                        <a:fillRect/>
                      </a:stretch>
                    </p:blipFill>
                    <p:spPr>
                      <a:xfrm>
                        <a:off x="819149" y="3205461"/>
                        <a:ext cx="7504113" cy="2792413"/>
                      </a:xfrm>
                      <a:prstGeom prst="rect">
                        <a:avLst/>
                      </a:prstGeom>
                    </p:spPr>
                  </p:pic>
                </p:oleObj>
              </mc:Fallback>
            </mc:AlternateContent>
          </a:graphicData>
        </a:graphic>
      </p:graphicFrame>
      <p:sp>
        <p:nvSpPr>
          <p:cNvPr id="10" name="右箭头 9"/>
          <p:cNvSpPr/>
          <p:nvPr/>
        </p:nvSpPr>
        <p:spPr>
          <a:xfrm rot="16200000">
            <a:off x="4067150" y="2521384"/>
            <a:ext cx="100811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2123728" y="5301208"/>
            <a:ext cx="115212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539552" y="4337809"/>
            <a:ext cx="1082348" cy="2646878"/>
          </a:xfrm>
          <a:prstGeom prst="rect">
            <a:avLst/>
          </a:prstGeom>
          <a:noFill/>
        </p:spPr>
        <p:txBody>
          <a:bodyPr wrap="none" rtlCol="0">
            <a:spAutoFit/>
          </a:bodyPr>
          <a:lstStyle/>
          <a:p>
            <a:r>
              <a:rPr lang="en-US" altLang="zh-CN" sz="16600" b="1" dirty="0">
                <a:solidFill>
                  <a:srgbClr val="7030A0"/>
                </a:solidFill>
                <a:effectLst>
                  <a:outerShdw blurRad="38100" dist="38100" dir="2700000" algn="tl">
                    <a:srgbClr val="000000">
                      <a:alpha val="43137"/>
                    </a:srgbClr>
                  </a:outerShdw>
                </a:effectLst>
                <a:latin typeface="Berlin Sans FB Demi" pitchFamily="34" charset="0"/>
              </a:rPr>
              <a:t>?</a:t>
            </a:r>
            <a:endParaRPr lang="zh-CN" altLang="en-US" sz="16600" b="1" dirty="0">
              <a:solidFill>
                <a:srgbClr val="7030A0"/>
              </a:solidFill>
              <a:effectLst>
                <a:outerShdw blurRad="38100" dist="38100" dir="2700000" algn="tl">
                  <a:srgbClr val="000000">
                    <a:alpha val="43137"/>
                  </a:srgbClr>
                </a:outerShdw>
              </a:effectLst>
              <a:latin typeface="Berlin Sans FB Demi" pitchFamily="34" charset="0"/>
            </a:endParaRPr>
          </a:p>
        </p:txBody>
      </p:sp>
    </p:spTree>
    <p:extLst>
      <p:ext uri="{BB962C8B-B14F-4D97-AF65-F5344CB8AC3E}">
        <p14:creationId xmlns:p14="http://schemas.microsoft.com/office/powerpoint/2010/main" val="356138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02" y="8843"/>
            <a:ext cx="27904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cs typeface="Arial" panose="020B0604020202020204" pitchFamily="34" charset="0"/>
              </a:rPr>
              <a:t>聚合反应釜外观</a:t>
            </a:r>
          </a:p>
        </p:txBody>
      </p:sp>
      <p:sp>
        <p:nvSpPr>
          <p:cNvPr id="9" name="对角圆角矩形 8"/>
          <p:cNvSpPr/>
          <p:nvPr/>
        </p:nvSpPr>
        <p:spPr>
          <a:xfrm>
            <a:off x="539552" y="764704"/>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buFont typeface="Wingdings" panose="05000000000000000000" pitchFamily="2" charset="2"/>
              <a:buChar char="Ø"/>
            </a:pPr>
            <a:r>
              <a:rPr lang="zh-CN" altLang="en-US" sz="3200" b="1" dirty="0">
                <a:solidFill>
                  <a:srgbClr val="FF0000"/>
                </a:solidFill>
                <a:latin typeface="Comic Sans MS" panose="030F0702030302020204" pitchFamily="66" charset="0"/>
                <a:ea typeface="楷体_GB2312" pitchFamily="49" charset="-122"/>
              </a:rPr>
              <a:t>圆筒体，封头</a:t>
            </a:r>
            <a:r>
              <a:rPr lang="zh-CN" altLang="en-US" sz="2800" b="1" dirty="0">
                <a:solidFill>
                  <a:srgbClr val="000099"/>
                </a:solidFill>
                <a:latin typeface="Comic Sans MS" panose="030F0702030302020204" pitchFamily="66" charset="0"/>
                <a:ea typeface="楷体_GB2312" pitchFamily="49" charset="-122"/>
              </a:rPr>
              <a:t>（椭圆形、锥形和平盖，椭圆形封头应用最广）。</a:t>
            </a:r>
          </a:p>
          <a:p>
            <a:pPr marL="457200" indent="-457200">
              <a:lnSpc>
                <a:spcPct val="120000"/>
              </a:lnSpc>
              <a:buFont typeface="Wingdings" panose="05000000000000000000" pitchFamily="2" charset="2"/>
              <a:buChar char="Ø"/>
            </a:pPr>
            <a:r>
              <a:rPr lang="zh-CN" altLang="en-US" sz="2800" b="1" dirty="0">
                <a:solidFill>
                  <a:srgbClr val="000099"/>
                </a:solidFill>
                <a:latin typeface="Comic Sans MS" panose="030F0702030302020204" pitchFamily="66" charset="0"/>
                <a:ea typeface="楷体_GB2312" pitchFamily="49" charset="-122"/>
              </a:rPr>
              <a:t>各种</a:t>
            </a:r>
            <a:r>
              <a:rPr lang="zh-CN" altLang="en-US" sz="3200" b="1" dirty="0">
                <a:solidFill>
                  <a:srgbClr val="FF0000"/>
                </a:solidFill>
                <a:latin typeface="Comic Sans MS" panose="030F0702030302020204" pitchFamily="66" charset="0"/>
                <a:ea typeface="楷体_GB2312" pitchFamily="49" charset="-122"/>
              </a:rPr>
              <a:t>接管</a:t>
            </a:r>
            <a:r>
              <a:rPr lang="zh-CN" altLang="en-US" sz="2800" b="1" dirty="0">
                <a:solidFill>
                  <a:srgbClr val="000099"/>
                </a:solidFill>
                <a:latin typeface="Comic Sans MS" panose="030F0702030302020204" pitchFamily="66" charset="0"/>
                <a:ea typeface="楷体_GB2312" pitchFamily="49" charset="-122"/>
              </a:rPr>
              <a:t>，满足进料、出料、排气等要求。</a:t>
            </a:r>
          </a:p>
          <a:p>
            <a:pPr marL="457200" indent="-457200">
              <a:lnSpc>
                <a:spcPct val="120000"/>
              </a:lnSpc>
              <a:buFont typeface="Wingdings" panose="05000000000000000000" pitchFamily="2" charset="2"/>
              <a:buChar char="Ø"/>
            </a:pPr>
            <a:r>
              <a:rPr lang="zh-CN" altLang="en-US" sz="3200" b="1" dirty="0">
                <a:solidFill>
                  <a:srgbClr val="FF0000"/>
                </a:solidFill>
                <a:latin typeface="Comic Sans MS" panose="030F0702030302020204" pitchFamily="66" charset="0"/>
                <a:ea typeface="楷体_GB2312" pitchFamily="49" charset="-122"/>
              </a:rPr>
              <a:t>加热、冷却装置</a:t>
            </a:r>
            <a:r>
              <a:rPr lang="zh-CN" altLang="en-US" sz="2800" b="1" dirty="0">
                <a:solidFill>
                  <a:srgbClr val="000099"/>
                </a:solidFill>
                <a:latin typeface="Comic Sans MS" panose="030F0702030302020204" pitchFamily="66" charset="0"/>
                <a:ea typeface="楷体_GB2312" pitchFamily="49" charset="-122"/>
              </a:rPr>
              <a:t>：设置外夹套或内盘管。</a:t>
            </a:r>
          </a:p>
          <a:p>
            <a:pPr marL="457200" indent="-457200">
              <a:lnSpc>
                <a:spcPct val="120000"/>
              </a:lnSpc>
              <a:buFont typeface="Wingdings" panose="05000000000000000000" pitchFamily="2" charset="2"/>
              <a:buChar char="Ø"/>
            </a:pPr>
            <a:r>
              <a:rPr lang="zh-CN" altLang="en-US" sz="2800" b="1" dirty="0">
                <a:solidFill>
                  <a:srgbClr val="000099"/>
                </a:solidFill>
                <a:latin typeface="Comic Sans MS" panose="030F0702030302020204" pitchFamily="66" charset="0"/>
                <a:ea typeface="楷体_GB2312" pitchFamily="49" charset="-122"/>
              </a:rPr>
              <a:t>上封头焊有</a:t>
            </a:r>
            <a:r>
              <a:rPr lang="zh-CN" altLang="en-US" sz="3200" b="1" dirty="0">
                <a:solidFill>
                  <a:srgbClr val="FF0000"/>
                </a:solidFill>
                <a:latin typeface="Comic Sans MS" panose="030F0702030302020204" pitchFamily="66" charset="0"/>
                <a:ea typeface="楷体_GB2312" pitchFamily="49" charset="-122"/>
              </a:rPr>
              <a:t>凸缘法兰</a:t>
            </a:r>
            <a:r>
              <a:rPr lang="zh-CN" altLang="en-US" sz="2800" b="1" dirty="0">
                <a:solidFill>
                  <a:srgbClr val="000099"/>
                </a:solidFill>
                <a:latin typeface="Comic Sans MS" panose="030F0702030302020204" pitchFamily="66" charset="0"/>
                <a:ea typeface="楷体_GB2312" pitchFamily="49" charset="-122"/>
              </a:rPr>
              <a:t>，用于搅拌容器与机架的连接。</a:t>
            </a:r>
          </a:p>
          <a:p>
            <a:pPr marL="457200" indent="-457200">
              <a:lnSpc>
                <a:spcPct val="120000"/>
              </a:lnSpc>
              <a:buFont typeface="Wingdings" panose="05000000000000000000" pitchFamily="2" charset="2"/>
              <a:buChar char="Ø"/>
            </a:pPr>
            <a:r>
              <a:rPr lang="zh-CN" altLang="en-US" sz="3200" b="1" dirty="0">
                <a:solidFill>
                  <a:srgbClr val="FF0000"/>
                </a:solidFill>
                <a:latin typeface="Comic Sans MS" panose="030F0702030302020204" pitchFamily="66" charset="0"/>
                <a:ea typeface="楷体_GB2312" pitchFamily="49" charset="-122"/>
                <a:sym typeface="Arial" panose="020B0604020202020204" pitchFamily="34" charset="0"/>
              </a:rPr>
              <a:t>传感器</a:t>
            </a:r>
            <a:r>
              <a:rPr lang="zh-CN" altLang="en-US" sz="2800" b="1" dirty="0">
                <a:solidFill>
                  <a:srgbClr val="000099"/>
                </a:solidFill>
                <a:latin typeface="Comic Sans MS" panose="030F0702030302020204" pitchFamily="66" charset="0"/>
                <a:ea typeface="楷体_GB2312" pitchFamily="49" charset="-122"/>
                <a:sym typeface="Arial" panose="020B0604020202020204" pitchFamily="34" charset="0"/>
              </a:rPr>
              <a:t>，测量反应物的温度、压力、成分及其它参数。</a:t>
            </a:r>
          </a:p>
          <a:p>
            <a:pPr marL="457200" indent="-457200">
              <a:lnSpc>
                <a:spcPct val="120000"/>
              </a:lnSpc>
              <a:buFont typeface="Wingdings" panose="05000000000000000000" pitchFamily="2" charset="2"/>
              <a:buChar char="Ø"/>
            </a:pPr>
            <a:r>
              <a:rPr lang="zh-CN" altLang="en-US" sz="3200" b="1" dirty="0">
                <a:solidFill>
                  <a:srgbClr val="FF0000"/>
                </a:solidFill>
                <a:latin typeface="Comic Sans MS" panose="030F0702030302020204" pitchFamily="66" charset="0"/>
                <a:ea typeface="楷体_GB2312" pitchFamily="49" charset="-122"/>
                <a:sym typeface="Arial" panose="020B0604020202020204" pitchFamily="34" charset="0"/>
              </a:rPr>
              <a:t>支座</a:t>
            </a:r>
            <a:r>
              <a:rPr lang="zh-CN" altLang="en-US" sz="2800" b="1" dirty="0">
                <a:solidFill>
                  <a:srgbClr val="000099"/>
                </a:solidFill>
                <a:latin typeface="Comic Sans MS" panose="030F0702030302020204" pitchFamily="66" charset="0"/>
                <a:ea typeface="楷体_GB2312" pitchFamily="49" charset="-122"/>
                <a:sym typeface="Arial" panose="020B0604020202020204" pitchFamily="34" charset="0"/>
              </a:rPr>
              <a:t>，小型用悬挂式支座，大型用裙式支座或支承式支座。</a:t>
            </a:r>
          </a:p>
        </p:txBody>
      </p:sp>
    </p:spTree>
    <p:extLst>
      <p:ext uri="{BB962C8B-B14F-4D97-AF65-F5344CB8AC3E}">
        <p14:creationId xmlns:p14="http://schemas.microsoft.com/office/powerpoint/2010/main" val="1748750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4919" y="0"/>
            <a:ext cx="300644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 </a:t>
            </a:r>
            <a:r>
              <a:rPr lang="zh-CN" altLang="en-US" sz="2800" dirty="0">
                <a:latin typeface="Arial" panose="020B0604020202020204" pitchFamily="34" charset="0"/>
                <a:cs typeface="Arial" panose="020B0604020202020204" pitchFamily="34" charset="0"/>
              </a:rPr>
              <a:t>釜体</a:t>
            </a:r>
          </a:p>
        </p:txBody>
      </p:sp>
      <p:sp>
        <p:nvSpPr>
          <p:cNvPr id="9" name="对角圆角矩形 8"/>
          <p:cNvSpPr/>
          <p:nvPr/>
        </p:nvSpPr>
        <p:spPr>
          <a:xfrm>
            <a:off x="7020272" y="1190095"/>
            <a:ext cx="1742571" cy="151216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立式</a:t>
            </a:r>
            <a:endParaRPr lang="en-US" altLang="zh-CN" sz="3200" dirty="0">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卧式</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914" b="1"/>
          <a:stretch/>
        </p:blipFill>
        <p:spPr>
          <a:xfrm>
            <a:off x="-37434" y="742570"/>
            <a:ext cx="6840760" cy="499329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883" y="4183764"/>
            <a:ext cx="5661629" cy="2664296"/>
          </a:xfrm>
          <a:prstGeom prst="rect">
            <a:avLst/>
          </a:prstGeom>
        </p:spPr>
      </p:pic>
    </p:spTree>
    <p:extLst>
      <p:ext uri="{BB962C8B-B14F-4D97-AF65-F5344CB8AC3E}">
        <p14:creationId xmlns:p14="http://schemas.microsoft.com/office/powerpoint/2010/main" val="3073901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836712"/>
            <a:ext cx="8064896" cy="7200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gn="ctr">
              <a:spcBef>
                <a:spcPts val="600"/>
              </a:spcBef>
              <a:buClr>
                <a:srgbClr val="002060"/>
              </a:buClr>
            </a:pPr>
            <a:r>
              <a:rPr lang="zh-CN" altLang="en-US" sz="2800" dirty="0">
                <a:solidFill>
                  <a:srgbClr val="FF0000"/>
                </a:solidFill>
                <a:latin typeface="Garamond" panose="02020404030301010803" pitchFamily="18" charset="0"/>
                <a:ea typeface="黑体" panose="02010609060101010101" pitchFamily="49" charset="-122"/>
              </a:rPr>
              <a:t>釜式反应器是最常用的反应器形式之一</a:t>
            </a:r>
            <a:r>
              <a:rPr lang="zh-CN" altLang="en-US" sz="2800" dirty="0">
                <a:solidFill>
                  <a:srgbClr val="FF0000"/>
                </a:solidFill>
                <a:ea typeface="黑体" panose="02010609060101010101" pitchFamily="49" charset="-122"/>
              </a:rPr>
              <a:t> </a:t>
            </a:r>
            <a:endParaRPr lang="zh-CN" altLang="en-US" sz="2800" dirty="0">
              <a:solidFill>
                <a:srgbClr val="FF0000"/>
              </a:solidFill>
              <a:latin typeface="Garamond" panose="02020404030301010803" pitchFamily="18" charset="0"/>
              <a:ea typeface="黑体" panose="02010609060101010101" pitchFamily="49" charset="-122"/>
            </a:endParaRPr>
          </a:p>
        </p:txBody>
      </p:sp>
      <p:pic>
        <p:nvPicPr>
          <p:cNvPr id="10" name="Picture 3" descr="1111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9" y="1772816"/>
            <a:ext cx="6704047"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052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7" name="圆角矩形 6"/>
          <p:cNvSpPr/>
          <p:nvPr/>
        </p:nvSpPr>
        <p:spPr>
          <a:xfrm>
            <a:off x="0" y="0"/>
            <a:ext cx="4176464" cy="5486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dirty="0"/>
              <a:t>反应釜的特点</a:t>
            </a:r>
          </a:p>
        </p:txBody>
      </p:sp>
      <p:sp>
        <p:nvSpPr>
          <p:cNvPr id="8" name="剪去对角的矩形 7"/>
          <p:cNvSpPr/>
          <p:nvPr/>
        </p:nvSpPr>
        <p:spPr>
          <a:xfrm>
            <a:off x="539552" y="764704"/>
            <a:ext cx="7704856" cy="3744416"/>
          </a:xfrm>
          <a:prstGeom prst="snip2DiagRect">
            <a:avLst>
              <a:gd name="adj1" fmla="val 0"/>
              <a:gd name="adj2" fmla="val 24419"/>
            </a:avLst>
          </a:prstGeom>
        </p:spPr>
        <p:style>
          <a:lnRef idx="2">
            <a:schemeClr val="accent3"/>
          </a:lnRef>
          <a:fillRef idx="1">
            <a:schemeClr val="lt1"/>
          </a:fillRef>
          <a:effectRef idx="0">
            <a:schemeClr val="accent3"/>
          </a:effectRef>
          <a:fontRef idx="minor">
            <a:schemeClr val="dk1"/>
          </a:fontRef>
        </p:style>
        <p:txBody>
          <a:bodyPr rtlCol="0" anchor="ctr"/>
          <a:lstStyle/>
          <a:p>
            <a:pPr marL="285750" indent="-285750">
              <a:spcBef>
                <a:spcPts val="600"/>
              </a:spcBef>
              <a:buClr>
                <a:srgbClr val="0000FF"/>
              </a:buClr>
              <a:buFont typeface="Wingdings" panose="05000000000000000000" pitchFamily="2" charset="2"/>
              <a:buChar char="Ø"/>
            </a:pPr>
            <a:r>
              <a:rPr lang="zh-CN" altLang="en-US" sz="2800" dirty="0">
                <a:latin typeface="楷体" panose="02010609060101010101" pitchFamily="49" charset="-122"/>
                <a:ea typeface="楷体" panose="02010609060101010101" pitchFamily="49" charset="-122"/>
              </a:rPr>
              <a:t>可用于多种聚合物的生产（自由基、离子型、缩聚）</a:t>
            </a:r>
            <a:endParaRPr lang="en-US" altLang="zh-CN" sz="2800" dirty="0">
              <a:latin typeface="楷体" panose="02010609060101010101" pitchFamily="49" charset="-122"/>
              <a:ea typeface="楷体" panose="02010609060101010101" pitchFamily="49" charset="-122"/>
            </a:endParaRPr>
          </a:p>
          <a:p>
            <a:pPr marL="285750" indent="-285750">
              <a:spcBef>
                <a:spcPts val="600"/>
              </a:spcBef>
              <a:buClr>
                <a:srgbClr val="0000FF"/>
              </a:buClr>
              <a:buFont typeface="Wingdings" panose="05000000000000000000" pitchFamily="2" charset="2"/>
              <a:buChar char="Ø"/>
            </a:pPr>
            <a:r>
              <a:rPr lang="zh-CN" altLang="en-US" sz="2800" dirty="0">
                <a:latin typeface="楷体" panose="02010609060101010101" pitchFamily="49" charset="-122"/>
                <a:ea typeface="楷体" panose="02010609060101010101" pitchFamily="49" charset="-122"/>
              </a:rPr>
              <a:t>用于不同黏度的聚合体系，及连续、间歇操作</a:t>
            </a:r>
            <a:endParaRPr lang="en-US" altLang="zh-CN" sz="2800" dirty="0">
              <a:latin typeface="楷体" panose="02010609060101010101" pitchFamily="49" charset="-122"/>
              <a:ea typeface="楷体" panose="02010609060101010101" pitchFamily="49" charset="-122"/>
            </a:endParaRPr>
          </a:p>
          <a:p>
            <a:pPr marL="285750" indent="-285750">
              <a:spcBef>
                <a:spcPts val="600"/>
              </a:spcBef>
              <a:buClr>
                <a:srgbClr val="0000FF"/>
              </a:buClr>
              <a:buFont typeface="Wingdings" panose="05000000000000000000" pitchFamily="2" charset="2"/>
              <a:buChar char="Ø"/>
            </a:pPr>
            <a:r>
              <a:rPr lang="zh-CN" altLang="en-US" sz="2800" dirty="0">
                <a:latin typeface="楷体" panose="02010609060101010101" pitchFamily="49" charset="-122"/>
                <a:ea typeface="楷体" panose="02010609060101010101" pitchFamily="49" charset="-122"/>
              </a:rPr>
              <a:t>反应釜本身有多种形式，瘦长型、矮胖型等，取决于釜体的长</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径比</a:t>
            </a:r>
            <a:endParaRPr lang="en-US" altLang="zh-CN" sz="2800" dirty="0">
              <a:latin typeface="楷体" panose="02010609060101010101" pitchFamily="49" charset="-122"/>
              <a:ea typeface="楷体" panose="02010609060101010101" pitchFamily="49" charset="-122"/>
            </a:endParaRPr>
          </a:p>
          <a:p>
            <a:pPr marL="285750" indent="-285750">
              <a:spcBef>
                <a:spcPts val="600"/>
              </a:spcBef>
              <a:buClr>
                <a:srgbClr val="0000FF"/>
              </a:buClr>
              <a:buFont typeface="Wingdings" panose="05000000000000000000" pitchFamily="2" charset="2"/>
              <a:buChar char="Ø"/>
            </a:pPr>
            <a:r>
              <a:rPr lang="zh-CN" altLang="en-US" sz="2800" dirty="0">
                <a:latin typeface="楷体" panose="02010609060101010101" pitchFamily="49" charset="-122"/>
                <a:ea typeface="楷体" panose="02010609060101010101" pitchFamily="49" charset="-122"/>
              </a:rPr>
              <a:t>可以进行多釜串联</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4869160"/>
            <a:ext cx="5112568" cy="1820074"/>
          </a:xfrm>
          <a:prstGeom prst="rect">
            <a:avLst/>
          </a:prstGeom>
        </p:spPr>
      </p:pic>
    </p:spTree>
    <p:extLst>
      <p:ext uri="{BB962C8B-B14F-4D97-AF65-F5344CB8AC3E}">
        <p14:creationId xmlns:p14="http://schemas.microsoft.com/office/powerpoint/2010/main" val="1929178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00644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 </a:t>
            </a:r>
            <a:r>
              <a:rPr lang="zh-CN" altLang="en-US" sz="2800" dirty="0">
                <a:latin typeface="Arial" panose="020B0604020202020204" pitchFamily="34" charset="0"/>
                <a:cs typeface="Arial" panose="020B0604020202020204" pitchFamily="34" charset="0"/>
              </a:rPr>
              <a:t>釜体</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908720"/>
            <a:ext cx="3804948" cy="5328592"/>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7669" y="910094"/>
            <a:ext cx="4606983" cy="5183201"/>
          </a:xfrm>
          <a:prstGeom prst="rect">
            <a:avLst/>
          </a:prstGeom>
        </p:spPr>
      </p:pic>
    </p:spTree>
    <p:extLst>
      <p:ext uri="{BB962C8B-B14F-4D97-AF65-F5344CB8AC3E}">
        <p14:creationId xmlns:p14="http://schemas.microsoft.com/office/powerpoint/2010/main" val="73203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4463" y="14928"/>
            <a:ext cx="300644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 </a:t>
            </a:r>
            <a:r>
              <a:rPr lang="zh-CN" altLang="en-US" sz="2800" dirty="0">
                <a:latin typeface="Arial" panose="020B0604020202020204" pitchFamily="34" charset="0"/>
                <a:cs typeface="Arial" panose="020B0604020202020204" pitchFamily="34" charset="0"/>
              </a:rPr>
              <a:t>釜体</a:t>
            </a:r>
          </a:p>
        </p:txBody>
      </p:sp>
      <p:sp>
        <p:nvSpPr>
          <p:cNvPr id="2" name="圆角矩形 1"/>
          <p:cNvSpPr/>
          <p:nvPr/>
        </p:nvSpPr>
        <p:spPr>
          <a:xfrm>
            <a:off x="1166618" y="980728"/>
            <a:ext cx="2232248" cy="64807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dirty="0"/>
              <a:t>搪瓷釜</a:t>
            </a:r>
          </a:p>
        </p:txBody>
      </p:sp>
      <p:sp>
        <p:nvSpPr>
          <p:cNvPr id="3" name="左大括号 2"/>
          <p:cNvSpPr/>
          <p:nvPr/>
        </p:nvSpPr>
        <p:spPr>
          <a:xfrm>
            <a:off x="827584" y="1348946"/>
            <a:ext cx="360040" cy="1944217"/>
          </a:xfrm>
          <a:prstGeom prst="leftBrace">
            <a:avLst>
              <a:gd name="adj1" fmla="val 181679"/>
              <a:gd name="adj2" fmla="val 5044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11" name="圆角矩形 10"/>
          <p:cNvSpPr/>
          <p:nvPr/>
        </p:nvSpPr>
        <p:spPr>
          <a:xfrm>
            <a:off x="1187624" y="1938242"/>
            <a:ext cx="2232248" cy="64807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dirty="0"/>
              <a:t>不锈钢釜</a:t>
            </a:r>
          </a:p>
        </p:txBody>
      </p:sp>
      <p:sp>
        <p:nvSpPr>
          <p:cNvPr id="12" name="圆角矩形 11"/>
          <p:cNvSpPr/>
          <p:nvPr/>
        </p:nvSpPr>
        <p:spPr>
          <a:xfrm>
            <a:off x="1182688" y="2895756"/>
            <a:ext cx="2232248" cy="64807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dirty="0"/>
              <a:t>复合钢板</a:t>
            </a:r>
          </a:p>
        </p:txBody>
      </p:sp>
      <p:sp>
        <p:nvSpPr>
          <p:cNvPr id="6" name="矩形 5"/>
          <p:cNvSpPr/>
          <p:nvPr/>
        </p:nvSpPr>
        <p:spPr>
          <a:xfrm>
            <a:off x="3635896" y="980728"/>
            <a:ext cx="4464496" cy="2016224"/>
          </a:xfrm>
          <a:prstGeom prst="rect">
            <a:avLst/>
          </a:prstGeom>
          <a:ln w="38100">
            <a:solidFill>
              <a:srgbClr val="00B0F0"/>
            </a:solidFill>
            <a:prstDash val="dash"/>
          </a:ln>
        </p:spPr>
        <p:style>
          <a:lnRef idx="2">
            <a:schemeClr val="accent4"/>
          </a:lnRef>
          <a:fillRef idx="1">
            <a:schemeClr val="lt1"/>
          </a:fillRef>
          <a:effectRef idx="0">
            <a:schemeClr val="accent4"/>
          </a:effectRef>
          <a:fontRef idx="minor">
            <a:schemeClr val="dk1"/>
          </a:fontRef>
        </p:style>
        <p:txBody>
          <a:bodyPr rtlCol="0" anchor="ctr"/>
          <a:lstStyle/>
          <a:p>
            <a:r>
              <a:rPr lang="zh-CN" altLang="en-US" sz="2800" dirty="0"/>
              <a:t>玻璃釉在</a:t>
            </a:r>
            <a:r>
              <a:rPr lang="en-US" altLang="zh-CN" sz="2800" dirty="0"/>
              <a:t>900</a:t>
            </a:r>
            <a:r>
              <a:rPr lang="zh-CN" altLang="en-US" sz="2800" dirty="0"/>
              <a:t>℃灼烧形成，表面光滑，物料不易粘釜，适用于</a:t>
            </a:r>
            <a:r>
              <a:rPr lang="en-US" altLang="zh-CN" sz="2800" dirty="0"/>
              <a:t>PVC</a:t>
            </a:r>
            <a:r>
              <a:rPr lang="zh-CN" altLang="en-US" sz="2800" dirty="0"/>
              <a:t>、合成橡胶等易易粘连的聚合物</a:t>
            </a:r>
          </a:p>
        </p:txBody>
      </p:sp>
      <p:sp>
        <p:nvSpPr>
          <p:cNvPr id="9" name="文本框 8"/>
          <p:cNvSpPr txBox="1"/>
          <p:nvPr/>
        </p:nvSpPr>
        <p:spPr>
          <a:xfrm>
            <a:off x="440487" y="4118286"/>
            <a:ext cx="3384376" cy="1384995"/>
          </a:xfrm>
          <a:prstGeom prst="rect">
            <a:avLst/>
          </a:prstGeom>
          <a:noFill/>
        </p:spPr>
        <p:txBody>
          <a:bodyPr wrap="square" rtlCol="0">
            <a:spAutoFit/>
          </a:bodyPr>
          <a:lstStyle/>
          <a:p>
            <a:r>
              <a:rPr lang="zh-CN" altLang="en-US" sz="2800" dirty="0"/>
              <a:t>规格</a:t>
            </a:r>
            <a:r>
              <a:rPr lang="en-US" altLang="zh-CN" sz="2800" dirty="0"/>
              <a:t>7</a:t>
            </a:r>
            <a:r>
              <a:rPr lang="zh-CN" altLang="en-US" sz="2800" dirty="0"/>
              <a:t>、</a:t>
            </a:r>
            <a:r>
              <a:rPr lang="en-US" altLang="zh-CN" sz="2800" dirty="0"/>
              <a:t>13.5</a:t>
            </a:r>
            <a:r>
              <a:rPr lang="zh-CN" altLang="en-US" sz="2800" dirty="0"/>
              <a:t>、</a:t>
            </a:r>
            <a:r>
              <a:rPr lang="en-US" altLang="zh-CN" sz="2800" dirty="0"/>
              <a:t>14</a:t>
            </a:r>
            <a:r>
              <a:rPr lang="zh-CN" altLang="en-US" sz="2800" dirty="0"/>
              <a:t>、</a:t>
            </a:r>
            <a:r>
              <a:rPr lang="en-US" altLang="zh-CN" sz="2800" dirty="0"/>
              <a:t>30</a:t>
            </a:r>
            <a:r>
              <a:rPr lang="zh-CN" altLang="en-US" sz="2800" dirty="0"/>
              <a:t>、</a:t>
            </a:r>
            <a:r>
              <a:rPr lang="en-US" altLang="zh-CN" sz="2800" dirty="0"/>
              <a:t>33m³</a:t>
            </a:r>
            <a:r>
              <a:rPr lang="zh-CN" altLang="en-US" sz="2800" dirty="0"/>
              <a:t>，甚至可以达到</a:t>
            </a:r>
            <a:r>
              <a:rPr lang="en-US" altLang="zh-CN" sz="2800" dirty="0"/>
              <a:t>250m³</a:t>
            </a:r>
            <a:endParaRPr lang="zh-CN" altLang="en-US" sz="2800" dirty="0"/>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21650" t="34250" r="20470" b="2751"/>
          <a:stretch/>
        </p:blipFill>
        <p:spPr>
          <a:xfrm>
            <a:off x="3805492" y="3075110"/>
            <a:ext cx="4438916" cy="3623605"/>
          </a:xfrm>
          <a:prstGeom prst="rect">
            <a:avLst/>
          </a:prstGeom>
        </p:spPr>
      </p:pic>
    </p:spTree>
    <p:extLst>
      <p:ext uri="{BB962C8B-B14F-4D97-AF65-F5344CB8AC3E}">
        <p14:creationId xmlns:p14="http://schemas.microsoft.com/office/powerpoint/2010/main" val="3584351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764704"/>
            <a:ext cx="8064896" cy="1080120"/>
          </a:xfrm>
          <a:prstGeom prst="round2DiagRect">
            <a:avLst>
              <a:gd name="adj1" fmla="val 31448"/>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000099"/>
                </a:solidFill>
                <a:latin typeface="Comic Sans MS" panose="030F0702030302020204" pitchFamily="66" charset="0"/>
              </a:rPr>
              <a:t>聚合反应是放热反应，生产过程为控制产品平均分子量，要求反应体系温度变化小。</a:t>
            </a:r>
          </a:p>
        </p:txBody>
      </p:sp>
      <p:sp>
        <p:nvSpPr>
          <p:cNvPr id="10" name="Rectangle 4"/>
          <p:cNvSpPr>
            <a:spLocks noChangeArrowheads="1"/>
          </p:cNvSpPr>
          <p:nvPr/>
        </p:nvSpPr>
        <p:spPr bwMode="auto">
          <a:xfrm>
            <a:off x="1979712" y="1986746"/>
            <a:ext cx="4935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FF0000"/>
                </a:solidFill>
                <a:effectLst/>
                <a:latin typeface="Comic Sans MS" panose="030F0702030302020204" pitchFamily="66" charset="0"/>
              </a:rPr>
              <a:t>各种单体的聚合热（千卡</a:t>
            </a:r>
            <a:r>
              <a:rPr lang="en-US" sz="2400" dirty="0">
                <a:solidFill>
                  <a:srgbClr val="FF0000"/>
                </a:solidFill>
                <a:effectLst/>
                <a:latin typeface="Comic Sans MS" panose="030F0702030302020204" pitchFamily="66" charset="0"/>
              </a:rPr>
              <a:t>/</a:t>
            </a:r>
            <a:r>
              <a:rPr lang="zh-CN" altLang="en-US" sz="2400" dirty="0">
                <a:solidFill>
                  <a:srgbClr val="FF0000"/>
                </a:solidFill>
                <a:effectLst/>
                <a:latin typeface="Comic Sans MS" panose="030F0702030302020204" pitchFamily="66" charset="0"/>
              </a:rPr>
              <a:t>克分子）</a:t>
            </a:r>
          </a:p>
        </p:txBody>
      </p:sp>
      <p:pic>
        <p:nvPicPr>
          <p:cNvPr id="11"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443946"/>
            <a:ext cx="9067800" cy="2593975"/>
          </a:xfrm>
          <a:prstGeom prst="rect">
            <a:avLst/>
          </a:prstGeom>
          <a:noFill/>
          <a:ln w="9525" cmpd="sng">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5"/>
          <p:cNvSpPr>
            <a:spLocks noChangeArrowheads="1"/>
          </p:cNvSpPr>
          <p:nvPr/>
        </p:nvSpPr>
        <p:spPr bwMode="auto">
          <a:xfrm>
            <a:off x="1547664" y="5410200"/>
            <a:ext cx="7007046" cy="523220"/>
          </a:xfrm>
          <a:prstGeom prst="rect">
            <a:avLst/>
          </a:prstGeom>
          <a:noFill/>
          <a:ln w="12700" cap="sq" cmpd="sng">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0">
                <a:solidFill>
                  <a:srgbClr val="FF0000"/>
                </a:solidFill>
                <a:effectLst/>
                <a:latin typeface="Comic Sans MS" panose="030F0702030302020204" pitchFamily="66" charset="0"/>
              </a:rPr>
              <a:t>如何有效的排除聚合反应热，保持反应温度</a:t>
            </a:r>
          </a:p>
        </p:txBody>
      </p:sp>
      <p:sp>
        <p:nvSpPr>
          <p:cNvPr id="13" name="AutoShape 6">
            <a:hlinkClick r:id="" action="ppaction://noaction" highlightClick="1"/>
          </p:cNvPr>
          <p:cNvSpPr>
            <a:spLocks noChangeArrowheads="1"/>
          </p:cNvSpPr>
          <p:nvPr/>
        </p:nvSpPr>
        <p:spPr bwMode="auto">
          <a:xfrm>
            <a:off x="755576" y="5252710"/>
            <a:ext cx="609600" cy="838200"/>
          </a:xfrm>
          <a:prstGeom prst="actionButtonHelp">
            <a:avLst/>
          </a:prstGeom>
          <a:solidFill>
            <a:schemeClr val="hlink"/>
          </a:solidFill>
          <a:ln w="12700" cap="sq" cmpd="sng">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对角圆角矩形 13"/>
          <p:cNvSpPr/>
          <p:nvPr/>
        </p:nvSpPr>
        <p:spPr>
          <a:xfrm>
            <a:off x="-29818" y="-27384"/>
            <a:ext cx="300644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2. </a:t>
            </a:r>
            <a:r>
              <a:rPr lang="zh-CN" altLang="en-US" sz="2800" dirty="0">
                <a:latin typeface="Arial" panose="020B0604020202020204" pitchFamily="34" charset="0"/>
                <a:cs typeface="Arial" panose="020B0604020202020204" pitchFamily="34" charset="0"/>
              </a:rPr>
              <a:t>换热装置</a:t>
            </a:r>
          </a:p>
        </p:txBody>
      </p:sp>
    </p:spTree>
    <p:extLst>
      <p:ext uri="{BB962C8B-B14F-4D97-AF65-F5344CB8AC3E}">
        <p14:creationId xmlns:p14="http://schemas.microsoft.com/office/powerpoint/2010/main" val="2468613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6382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5. </a:t>
            </a:r>
            <a:r>
              <a:rPr lang="zh-CN" altLang="en-US" sz="2800" dirty="0">
                <a:latin typeface="Arial" panose="020B0604020202020204" pitchFamily="34" charset="0"/>
                <a:ea typeface="+mj-ea"/>
                <a:cs typeface="Arial" panose="020B0604020202020204" pitchFamily="34" charset="0"/>
              </a:rPr>
              <a:t>夹套</a:t>
            </a:r>
          </a:p>
        </p:txBody>
      </p:sp>
      <p:pic>
        <p:nvPicPr>
          <p:cNvPr id="4" name="图片 3"/>
          <p:cNvPicPr>
            <a:picLocks noChangeAspect="1"/>
          </p:cNvPicPr>
          <p:nvPr/>
        </p:nvPicPr>
        <p:blipFill>
          <a:blip r:embed="rId2"/>
          <a:stretch>
            <a:fillRect/>
          </a:stretch>
        </p:blipFill>
        <p:spPr>
          <a:xfrm>
            <a:off x="755575" y="908720"/>
            <a:ext cx="8088583" cy="5256584"/>
          </a:xfrm>
          <a:prstGeom prst="rect">
            <a:avLst/>
          </a:prstGeom>
        </p:spPr>
      </p:pic>
    </p:spTree>
    <p:extLst>
      <p:ext uri="{BB962C8B-B14F-4D97-AF65-F5344CB8AC3E}">
        <p14:creationId xmlns:p14="http://schemas.microsoft.com/office/powerpoint/2010/main" val="66759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7272"/>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主要内容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200000"/>
              </a:lnSpc>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聚合物合成设备</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lnSpc>
                <a:spcPct val="200000"/>
              </a:lnSpc>
              <a:spcBef>
                <a:spcPts val="600"/>
              </a:spcBef>
              <a:buClr>
                <a:srgbClr val="002060"/>
              </a:buClr>
              <a:buFont typeface="Wingdings" panose="05000000000000000000" pitchFamily="2" charset="2"/>
              <a:buChar char="u"/>
            </a:pP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lnSpc>
                <a:spcPct val="200000"/>
              </a:lnSpc>
              <a:spcBef>
                <a:spcPts val="600"/>
              </a:spcBef>
              <a:buClr>
                <a:srgbClr val="002060"/>
              </a:buClr>
              <a:buFont typeface="Wingdings" panose="05000000000000000000" pitchFamily="2" charset="2"/>
              <a:buChar char="u"/>
            </a:pPr>
            <a:endParaRPr lang="en-US" altLang="zh-CN" sz="2400" b="1" dirty="0">
              <a:solidFill>
                <a:schemeClr val="tx1"/>
              </a:solidFill>
              <a:latin typeface="楷体" panose="02010609060101010101" pitchFamily="49" charset="-122"/>
              <a:ea typeface="楷体" panose="02010609060101010101" pitchFamily="49" charset="-122"/>
            </a:endParaRPr>
          </a:p>
          <a:p>
            <a:pPr marL="457200" indent="-457200">
              <a:lnSpc>
                <a:spcPct val="200000"/>
              </a:lnSpc>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聚合物分离过程及设备</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lnSpc>
                <a:spcPct val="200000"/>
              </a:lnSpc>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聚合物干燥设备</a:t>
            </a:r>
          </a:p>
        </p:txBody>
      </p:sp>
      <p:sp>
        <p:nvSpPr>
          <p:cNvPr id="3" name="圆角矩形 2"/>
          <p:cNvSpPr/>
          <p:nvPr/>
        </p:nvSpPr>
        <p:spPr>
          <a:xfrm>
            <a:off x="827584" y="2168916"/>
            <a:ext cx="136815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dirty="0"/>
              <a:t>釜式</a:t>
            </a:r>
          </a:p>
        </p:txBody>
      </p:sp>
      <p:sp>
        <p:nvSpPr>
          <p:cNvPr id="10" name="圆角矩形 9"/>
          <p:cNvSpPr/>
          <p:nvPr/>
        </p:nvSpPr>
        <p:spPr>
          <a:xfrm>
            <a:off x="2339752" y="2168916"/>
            <a:ext cx="136815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dirty="0"/>
              <a:t>管式</a:t>
            </a:r>
          </a:p>
        </p:txBody>
      </p:sp>
      <p:sp>
        <p:nvSpPr>
          <p:cNvPr id="11" name="圆角矩形 10"/>
          <p:cNvSpPr/>
          <p:nvPr/>
        </p:nvSpPr>
        <p:spPr>
          <a:xfrm>
            <a:off x="2350204" y="2988148"/>
            <a:ext cx="136815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dirty="0"/>
              <a:t>塔式</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558" y="-27272"/>
            <a:ext cx="3978442" cy="6919030"/>
          </a:xfrm>
          <a:prstGeom prst="rect">
            <a:avLst/>
          </a:prstGeom>
        </p:spPr>
      </p:pic>
      <p:sp>
        <p:nvSpPr>
          <p:cNvPr id="13" name="圆角矩形 12"/>
          <p:cNvSpPr/>
          <p:nvPr/>
        </p:nvSpPr>
        <p:spPr>
          <a:xfrm>
            <a:off x="832810" y="2996952"/>
            <a:ext cx="136815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dirty="0"/>
              <a:t>流化床</a:t>
            </a:r>
          </a:p>
        </p:txBody>
      </p:sp>
    </p:spTree>
    <p:extLst>
      <p:ext uri="{BB962C8B-B14F-4D97-AF65-F5344CB8AC3E}">
        <p14:creationId xmlns:p14="http://schemas.microsoft.com/office/powerpoint/2010/main" val="81298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10"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483262" cy="5544616"/>
          </a:xfrm>
          <a:prstGeom prst="rect">
            <a:avLst/>
          </a:prstGeom>
          <a:noFill/>
          <a:ln w="9525" cmpd="sng">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a:xfrm>
            <a:off x="611560" y="303039"/>
            <a:ext cx="1415772" cy="461665"/>
          </a:xfrm>
          <a:prstGeom prst="rect">
            <a:avLst/>
          </a:prstGeom>
        </p:spPr>
        <p:txBody>
          <a:bodyPr wrap="none">
            <a:spAutoFit/>
          </a:bodyPr>
          <a:lstStyle/>
          <a:p>
            <a:r>
              <a:rPr lang="zh-CN" altLang="en-US" sz="2400" dirty="0">
                <a:solidFill>
                  <a:srgbClr val="000099"/>
                </a:solidFill>
                <a:latin typeface="Comic Sans MS" panose="030F0702030302020204" pitchFamily="66" charset="0"/>
              </a:rPr>
              <a:t>夹套冷却</a:t>
            </a:r>
            <a:endParaRPr lang="zh-CN" altLang="en-US" sz="2400" dirty="0"/>
          </a:p>
        </p:txBody>
      </p:sp>
      <p:sp>
        <p:nvSpPr>
          <p:cNvPr id="3" name="矩形 2"/>
          <p:cNvSpPr/>
          <p:nvPr/>
        </p:nvSpPr>
        <p:spPr>
          <a:xfrm>
            <a:off x="4211960" y="188640"/>
            <a:ext cx="1871025" cy="461665"/>
          </a:xfrm>
          <a:prstGeom prst="rect">
            <a:avLst/>
          </a:prstGeom>
        </p:spPr>
        <p:txBody>
          <a:bodyPr wrap="none">
            <a:spAutoFit/>
          </a:bodyPr>
          <a:lstStyle/>
          <a:p>
            <a:r>
              <a:rPr lang="zh-CN" altLang="en-US" sz="2400" dirty="0">
                <a:solidFill>
                  <a:srgbClr val="000099"/>
                </a:solidFill>
                <a:latin typeface="Comic Sans MS" panose="030F0702030302020204" pitchFamily="66" charset="0"/>
              </a:rPr>
              <a:t>夹套</a:t>
            </a:r>
            <a:r>
              <a:rPr lang="en-US" altLang="zh-CN" sz="2400" dirty="0">
                <a:solidFill>
                  <a:srgbClr val="000099"/>
                </a:solidFill>
                <a:latin typeface="Comic Sans MS" panose="030F0702030302020204" pitchFamily="66" charset="0"/>
              </a:rPr>
              <a:t>+</a:t>
            </a:r>
            <a:r>
              <a:rPr lang="zh-CN" altLang="en-US" sz="2400" dirty="0">
                <a:solidFill>
                  <a:srgbClr val="000099"/>
                </a:solidFill>
                <a:latin typeface="Comic Sans MS" panose="030F0702030302020204" pitchFamily="66" charset="0"/>
              </a:rPr>
              <a:t>内冷管</a:t>
            </a:r>
            <a:endParaRPr lang="zh-CN" altLang="en-US" sz="2400" dirty="0"/>
          </a:p>
        </p:txBody>
      </p:sp>
      <p:sp>
        <p:nvSpPr>
          <p:cNvPr id="4" name="矩形 3"/>
          <p:cNvSpPr/>
          <p:nvPr/>
        </p:nvSpPr>
        <p:spPr>
          <a:xfrm>
            <a:off x="7045132" y="419472"/>
            <a:ext cx="1723549" cy="461665"/>
          </a:xfrm>
          <a:prstGeom prst="rect">
            <a:avLst/>
          </a:prstGeom>
        </p:spPr>
        <p:txBody>
          <a:bodyPr wrap="none">
            <a:spAutoFit/>
          </a:bodyPr>
          <a:lstStyle/>
          <a:p>
            <a:r>
              <a:rPr lang="zh-CN" altLang="en-US" sz="2400" dirty="0">
                <a:solidFill>
                  <a:srgbClr val="000099"/>
                </a:solidFill>
                <a:latin typeface="Comic Sans MS" panose="030F0702030302020204" pitchFamily="66" charset="0"/>
              </a:rPr>
              <a:t>内冷管冷却</a:t>
            </a:r>
            <a:endParaRPr lang="zh-CN" altLang="en-US" sz="2400" dirty="0"/>
          </a:p>
        </p:txBody>
      </p:sp>
      <p:sp>
        <p:nvSpPr>
          <p:cNvPr id="5" name="矩形 4"/>
          <p:cNvSpPr/>
          <p:nvPr/>
        </p:nvSpPr>
        <p:spPr>
          <a:xfrm>
            <a:off x="395536" y="5236049"/>
            <a:ext cx="2646878" cy="461665"/>
          </a:xfrm>
          <a:prstGeom prst="rect">
            <a:avLst/>
          </a:prstGeom>
        </p:spPr>
        <p:txBody>
          <a:bodyPr wrap="none">
            <a:spAutoFit/>
          </a:bodyPr>
          <a:lstStyle/>
          <a:p>
            <a:r>
              <a:rPr lang="zh-CN" altLang="en-US" sz="2400" dirty="0">
                <a:solidFill>
                  <a:srgbClr val="000099"/>
                </a:solidFill>
                <a:latin typeface="Comic Sans MS" panose="030F0702030302020204" pitchFamily="66" charset="0"/>
              </a:rPr>
              <a:t>物料釜外循环冷却</a:t>
            </a:r>
            <a:endParaRPr lang="zh-CN" altLang="en-US" sz="2400" dirty="0"/>
          </a:p>
        </p:txBody>
      </p:sp>
      <p:sp>
        <p:nvSpPr>
          <p:cNvPr id="6" name="矩形 5"/>
          <p:cNvSpPr/>
          <p:nvPr/>
        </p:nvSpPr>
        <p:spPr>
          <a:xfrm>
            <a:off x="5220072" y="5236048"/>
            <a:ext cx="2031325" cy="461665"/>
          </a:xfrm>
          <a:prstGeom prst="rect">
            <a:avLst/>
          </a:prstGeom>
        </p:spPr>
        <p:txBody>
          <a:bodyPr wrap="none">
            <a:spAutoFit/>
          </a:bodyPr>
          <a:lstStyle/>
          <a:p>
            <a:r>
              <a:rPr lang="zh-CN" altLang="en-US" sz="2400" dirty="0">
                <a:solidFill>
                  <a:srgbClr val="000099"/>
                </a:solidFill>
                <a:latin typeface="Comic Sans MS" panose="030F0702030302020204" pitchFamily="66" charset="0"/>
              </a:rPr>
              <a:t>反应介质预冷</a:t>
            </a:r>
            <a:endParaRPr lang="zh-CN" altLang="en-US" sz="2400" dirty="0"/>
          </a:p>
        </p:txBody>
      </p:sp>
    </p:spTree>
    <p:extLst>
      <p:ext uri="{BB962C8B-B14F-4D97-AF65-F5344CB8AC3E}">
        <p14:creationId xmlns:p14="http://schemas.microsoft.com/office/powerpoint/2010/main" val="776420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9818" y="-27384"/>
            <a:ext cx="300644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3. </a:t>
            </a:r>
            <a:r>
              <a:rPr lang="zh-CN" altLang="en-US" sz="2800" dirty="0">
                <a:latin typeface="Arial" panose="020B0604020202020204" pitchFamily="34" charset="0"/>
                <a:cs typeface="Arial" panose="020B0604020202020204" pitchFamily="34" charset="0"/>
              </a:rPr>
              <a:t>搅拌装置</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2696"/>
            <a:ext cx="5004047" cy="5696595"/>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009" y="8843"/>
            <a:ext cx="3984991" cy="6930419"/>
          </a:xfrm>
          <a:prstGeom prst="rect">
            <a:avLst/>
          </a:prstGeom>
        </p:spPr>
      </p:pic>
    </p:spTree>
    <p:extLst>
      <p:ext uri="{BB962C8B-B14F-4D97-AF65-F5344CB8AC3E}">
        <p14:creationId xmlns:p14="http://schemas.microsoft.com/office/powerpoint/2010/main" val="404049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940" y="980728"/>
            <a:ext cx="3984991" cy="4536504"/>
          </a:xfrm>
          <a:prstGeom prst="rect">
            <a:avLst/>
          </a:prstGeom>
        </p:spPr>
      </p:pic>
      <p:sp>
        <p:nvSpPr>
          <p:cNvPr id="2" name="文本框 1"/>
          <p:cNvSpPr txBox="1"/>
          <p:nvPr/>
        </p:nvSpPr>
        <p:spPr>
          <a:xfrm>
            <a:off x="3923928" y="977206"/>
            <a:ext cx="4680520" cy="1569660"/>
          </a:xfrm>
          <a:prstGeom prst="rect">
            <a:avLst/>
          </a:prstGeom>
          <a:noFill/>
        </p:spPr>
        <p:txBody>
          <a:bodyPr wrap="square" rtlCol="0">
            <a:spAutoFit/>
          </a:bodyPr>
          <a:lstStyle/>
          <a:p>
            <a:r>
              <a:rPr lang="zh-CN" altLang="en-US" sz="2400" dirty="0"/>
              <a:t>当反应釜超过</a:t>
            </a:r>
            <a:r>
              <a:rPr lang="en-US" altLang="zh-CN" sz="2400" dirty="0"/>
              <a:t>200m³</a:t>
            </a:r>
            <a:r>
              <a:rPr lang="zh-CN" altLang="en-US" sz="2400" dirty="0"/>
              <a:t>后，为了减少搅拌轴的振动和提高密封性能，搅拌挪至底部。</a:t>
            </a:r>
            <a:endParaRPr lang="en-US" altLang="zh-CN" sz="2400" dirty="0"/>
          </a:p>
          <a:p>
            <a:endParaRPr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2201230"/>
            <a:ext cx="2790825" cy="2095500"/>
          </a:xfrm>
          <a:prstGeom prst="rect">
            <a:avLst/>
          </a:prstGeom>
        </p:spPr>
      </p:pic>
      <p:sp>
        <p:nvSpPr>
          <p:cNvPr id="11" name="文本框 10"/>
          <p:cNvSpPr txBox="1"/>
          <p:nvPr/>
        </p:nvSpPr>
        <p:spPr>
          <a:xfrm>
            <a:off x="4448402" y="4581128"/>
            <a:ext cx="4680520" cy="1200329"/>
          </a:xfrm>
          <a:prstGeom prst="rect">
            <a:avLst/>
          </a:prstGeom>
          <a:noFill/>
        </p:spPr>
        <p:txBody>
          <a:bodyPr wrap="square" rtlCol="0">
            <a:spAutoFit/>
          </a:bodyPr>
          <a:lstStyle/>
          <a:p>
            <a:pPr>
              <a:spcBef>
                <a:spcPts val="1800"/>
              </a:spcBef>
            </a:pPr>
            <a:r>
              <a:rPr lang="zh-CN" altLang="en-US" sz="2400" dirty="0"/>
              <a:t>该搅拌桨外形曲线圆滑，在旋转时使物料做轴向和径向流动，而且涡流少，能耗低。</a:t>
            </a:r>
            <a:endParaRPr lang="en-US" altLang="zh-CN" sz="2400" dirty="0"/>
          </a:p>
        </p:txBody>
      </p:sp>
      <p:sp>
        <p:nvSpPr>
          <p:cNvPr id="12" name="对角圆角矩形 11"/>
          <p:cNvSpPr/>
          <p:nvPr/>
        </p:nvSpPr>
        <p:spPr>
          <a:xfrm>
            <a:off x="-29818" y="8843"/>
            <a:ext cx="300644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3. </a:t>
            </a:r>
            <a:r>
              <a:rPr lang="zh-CN" altLang="en-US" sz="2800" dirty="0">
                <a:latin typeface="Arial" panose="020B0604020202020204" pitchFamily="34" charset="0"/>
                <a:cs typeface="Arial" panose="020B0604020202020204" pitchFamily="34" charset="0"/>
              </a:rPr>
              <a:t>搅拌装置</a:t>
            </a:r>
          </a:p>
        </p:txBody>
      </p:sp>
    </p:spTree>
    <p:extLst>
      <p:ext uri="{BB962C8B-B14F-4D97-AF65-F5344CB8AC3E}">
        <p14:creationId xmlns:p14="http://schemas.microsoft.com/office/powerpoint/2010/main" val="1334003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搅拌器与流动特征</a:t>
            </a:r>
          </a:p>
        </p:txBody>
      </p:sp>
      <p:graphicFrame>
        <p:nvGraphicFramePr>
          <p:cNvPr id="2" name="表格 1"/>
          <p:cNvGraphicFramePr>
            <a:graphicFrameLocks noGrp="1"/>
          </p:cNvGraphicFramePr>
          <p:nvPr>
            <p:extLst>
              <p:ext uri="{D42A27DB-BD31-4B8C-83A1-F6EECF244321}">
                <p14:modId xmlns:p14="http://schemas.microsoft.com/office/powerpoint/2010/main" val="3411711890"/>
              </p:ext>
            </p:extLst>
          </p:nvPr>
        </p:nvGraphicFramePr>
        <p:xfrm>
          <a:off x="616630" y="980728"/>
          <a:ext cx="8076728" cy="5378056"/>
        </p:xfrm>
        <a:graphic>
          <a:graphicData uri="http://schemas.openxmlformats.org/drawingml/2006/table">
            <a:tbl>
              <a:tblPr firstRow="1" bandRow="1">
                <a:tableStyleId>{8799B23B-EC83-4686-B30A-512413B5E67A}</a:tableStyleId>
              </a:tblPr>
              <a:tblGrid>
                <a:gridCol w="1748644">
                  <a:extLst>
                    <a:ext uri="{9D8B030D-6E8A-4147-A177-3AD203B41FA5}">
                      <a16:colId xmlns:a16="http://schemas.microsoft.com/office/drawing/2014/main" val="20000"/>
                    </a:ext>
                  </a:extLst>
                </a:gridCol>
                <a:gridCol w="6328084">
                  <a:extLst>
                    <a:ext uri="{9D8B030D-6E8A-4147-A177-3AD203B41FA5}">
                      <a16:colId xmlns:a16="http://schemas.microsoft.com/office/drawing/2014/main" val="20001"/>
                    </a:ext>
                  </a:extLst>
                </a:gridCol>
              </a:tblGrid>
              <a:tr h="1012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FF0000"/>
                          </a:solidFill>
                          <a:effectLst/>
                          <a:latin typeface="楷体" panose="02010609060101010101" pitchFamily="49" charset="-122"/>
                          <a:ea typeface="楷体" panose="02010609060101010101" pitchFamily="49" charset="-122"/>
                        </a:rPr>
                        <a:t>定义</a:t>
                      </a:r>
                    </a:p>
                  </a:txBody>
                  <a:tcPr anchor="ctr">
                    <a:lnL w="12700" cmpd="sng">
                      <a:noFill/>
                    </a:lnL>
                    <a:lnR w="28575" cap="flat" cmpd="sng" algn="ctr">
                      <a:solidFill>
                        <a:srgbClr val="0070C0"/>
                      </a:solidFill>
                      <a:prstDash val="solid"/>
                      <a:round/>
                      <a:headEnd type="none" w="med" len="med"/>
                      <a:tailEnd type="none" w="med" len="med"/>
                    </a:lnR>
                    <a:lnT w="12700" cmpd="sng">
                      <a:noFill/>
                    </a:lnT>
                    <a:lnB w="285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eaLnBrk="1" hangingPunct="1">
                        <a:lnSpc>
                          <a:spcPct val="130000"/>
                        </a:lnSpc>
                        <a:buClr>
                          <a:srgbClr val="FF0000"/>
                        </a:buClr>
                        <a:buFont typeface="Wingdings" panose="05000000000000000000" pitchFamily="2" charset="2"/>
                        <a:buNone/>
                      </a:pPr>
                      <a:r>
                        <a:rPr lang="zh-CN" altLang="en-US" sz="2800" dirty="0">
                          <a:solidFill>
                            <a:srgbClr val="000099"/>
                          </a:solidFill>
                          <a:effectLst/>
                          <a:latin typeface="楷体" panose="02010609060101010101" pitchFamily="49" charset="-122"/>
                          <a:ea typeface="楷体" panose="02010609060101010101" pitchFamily="49" charset="-122"/>
                          <a:sym typeface="Arial" panose="020B0604020202020204" pitchFamily="34" charset="0"/>
                        </a:rPr>
                        <a:t>搅拌器又称搅拌桨或搅拌叶轮，是搅拌反应器的关键部件。</a:t>
                      </a:r>
                    </a:p>
                  </a:txBody>
                  <a:tcPr>
                    <a:lnL w="28575" cap="flat" cmpd="sng" algn="ctr">
                      <a:solidFill>
                        <a:srgbClr val="0070C0"/>
                      </a:solidFill>
                      <a:prstDash val="solid"/>
                      <a:round/>
                      <a:headEnd type="none" w="med" len="med"/>
                      <a:tailEnd type="none" w="med" len="med"/>
                    </a:lnL>
                    <a:lnR w="12700" cmpd="sng">
                      <a:noFill/>
                    </a:lnR>
                    <a:lnT w="12700" cmpd="sng">
                      <a:noFill/>
                    </a:lnT>
                    <a:lnB w="285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12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FF0000"/>
                          </a:solidFill>
                          <a:effectLst/>
                          <a:latin typeface="楷体" panose="02010609060101010101" pitchFamily="49" charset="-122"/>
                          <a:ea typeface="楷体" panose="02010609060101010101" pitchFamily="49" charset="-122"/>
                        </a:rPr>
                        <a:t>功能</a:t>
                      </a:r>
                    </a:p>
                  </a:txBody>
                  <a:tcPr anchor="ctr">
                    <a:lnL w="12700" cmpd="sng">
                      <a:noFill/>
                    </a:lnL>
                    <a:lnR w="28575" cap="flat" cmpd="sng" algn="ctr">
                      <a:solidFill>
                        <a:srgbClr val="0070C0"/>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000099"/>
                          </a:solidFill>
                          <a:effectLst/>
                          <a:latin typeface="楷体" panose="02010609060101010101" pitchFamily="49" charset="-122"/>
                          <a:ea typeface="楷体" panose="02010609060101010101" pitchFamily="49" charset="-122"/>
                          <a:sym typeface="Arial" panose="020B0604020202020204" pitchFamily="34" charset="0"/>
                        </a:rPr>
                        <a:t>提供过程所需要的能量和适宜的流动状态。</a:t>
                      </a:r>
                    </a:p>
                  </a:txBody>
                  <a:tcPr>
                    <a:lnL w="28575" cap="flat" cmpd="sng" algn="ctr">
                      <a:solidFill>
                        <a:srgbClr val="0070C0"/>
                      </a:solidFill>
                      <a:prstDash val="solid"/>
                      <a:round/>
                      <a:headEnd type="none" w="med" len="med"/>
                      <a:tailEnd type="none" w="med" len="med"/>
                    </a:lnL>
                    <a:lnR w="12700" cmpd="sng">
                      <a:noFill/>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12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FF0000"/>
                          </a:solidFill>
                          <a:effectLst/>
                          <a:latin typeface="楷体" panose="02010609060101010101" pitchFamily="49" charset="-122"/>
                          <a:ea typeface="楷体" panose="02010609060101010101" pitchFamily="49" charset="-122"/>
                          <a:sym typeface="Arial" panose="020B0604020202020204" pitchFamily="34" charset="0"/>
                        </a:rPr>
                        <a:t>原理</a:t>
                      </a:r>
                    </a:p>
                  </a:txBody>
                  <a:tcPr anchor="ctr">
                    <a:lnL w="12700" cmpd="sng">
                      <a:noFill/>
                    </a:lnL>
                    <a:lnR w="28575" cap="flat" cmpd="sng" algn="ctr">
                      <a:solidFill>
                        <a:srgbClr val="0070C0"/>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eaLnBrk="1" hangingPunct="1">
                        <a:lnSpc>
                          <a:spcPct val="130000"/>
                        </a:lnSpc>
                        <a:buClr>
                          <a:srgbClr val="FF0000"/>
                        </a:buClr>
                        <a:buFont typeface="Wingdings" panose="05000000000000000000" pitchFamily="2" charset="2"/>
                        <a:buNone/>
                      </a:pPr>
                      <a:r>
                        <a:rPr lang="zh-CN" altLang="en-US" sz="2800" dirty="0">
                          <a:solidFill>
                            <a:srgbClr val="000099"/>
                          </a:solidFill>
                          <a:effectLst/>
                          <a:latin typeface="楷体" panose="02010609060101010101" pitchFamily="49" charset="-122"/>
                          <a:ea typeface="楷体" panose="02010609060101010101" pitchFamily="49" charset="-122"/>
                          <a:sym typeface="Arial" panose="020B0604020202020204" pitchFamily="34" charset="0"/>
                        </a:rPr>
                        <a:t>搅拌器旋转时把机械能传递给流体，在搅拌器附近形成高湍动的充分混合区，并产生一股高速射流推动液体在搅拌容器内循环流动。</a:t>
                      </a:r>
                      <a:endParaRPr lang="zh-CN" altLang="en-US" sz="2800" dirty="0">
                        <a:latin typeface="楷体" panose="02010609060101010101" pitchFamily="49" charset="-122"/>
                        <a:ea typeface="楷体" panose="02010609060101010101" pitchFamily="49" charset="-122"/>
                      </a:endParaRPr>
                    </a:p>
                  </a:txBody>
                  <a:tcPr>
                    <a:lnL w="28575" cap="flat" cmpd="sng" algn="ctr">
                      <a:solidFill>
                        <a:srgbClr val="0070C0"/>
                      </a:solidFill>
                      <a:prstDash val="solid"/>
                      <a:round/>
                      <a:headEnd type="none" w="med" len="med"/>
                      <a:tailEnd type="none" w="med" len="med"/>
                    </a:lnL>
                    <a:lnR w="12700" cmpd="sng">
                      <a:noFill/>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12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FF0000"/>
                          </a:solidFill>
                          <a:effectLst/>
                          <a:latin typeface="楷体" panose="02010609060101010101" pitchFamily="49" charset="-122"/>
                          <a:ea typeface="楷体" panose="02010609060101010101" pitchFamily="49" charset="-122"/>
                          <a:sym typeface="Arial" panose="020B0604020202020204" pitchFamily="34" charset="0"/>
                        </a:rPr>
                        <a:t>流型</a:t>
                      </a:r>
                    </a:p>
                  </a:txBody>
                  <a:tcPr anchor="ctr">
                    <a:lnL w="12700" cmpd="sng">
                      <a:noFill/>
                    </a:lnL>
                    <a:lnR w="28575" cap="flat" cmpd="sng" algn="ctr">
                      <a:solidFill>
                        <a:srgbClr val="0070C0"/>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000099"/>
                          </a:solidFill>
                          <a:effectLst/>
                          <a:latin typeface="楷体" panose="02010609060101010101" pitchFamily="49" charset="-122"/>
                          <a:ea typeface="楷体" panose="02010609060101010101" pitchFamily="49" charset="-122"/>
                          <a:sym typeface="Arial" panose="020B0604020202020204" pitchFamily="34" charset="0"/>
                        </a:rPr>
                        <a:t>流体循环流动的途。</a:t>
                      </a:r>
                      <a:endParaRPr lang="zh-CN" altLang="en-US" sz="2800" dirty="0">
                        <a:latin typeface="楷体" panose="02010609060101010101" pitchFamily="49" charset="-122"/>
                        <a:ea typeface="楷体" panose="02010609060101010101" pitchFamily="49" charset="-122"/>
                      </a:endParaRPr>
                    </a:p>
                  </a:txBody>
                  <a:tcPr>
                    <a:lnL w="28575" cap="flat" cmpd="sng" algn="ctr">
                      <a:solidFill>
                        <a:srgbClr val="0070C0"/>
                      </a:solidFill>
                      <a:prstDash val="solid"/>
                      <a:round/>
                      <a:headEnd type="none" w="med" len="med"/>
                      <a:tailEnd type="none" w="med" len="med"/>
                    </a:lnL>
                    <a:lnR w="12700" cmpd="sng">
                      <a:noFill/>
                    </a:lnR>
                    <a:lnT w="285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3872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257439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搅拌器</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692696"/>
            <a:ext cx="7905750" cy="5905500"/>
          </a:xfrm>
          <a:prstGeom prst="rect">
            <a:avLst/>
          </a:prstGeom>
        </p:spPr>
      </p:pic>
    </p:spTree>
    <p:extLst>
      <p:ext uri="{BB962C8B-B14F-4D97-AF65-F5344CB8AC3E}">
        <p14:creationId xmlns:p14="http://schemas.microsoft.com/office/powerpoint/2010/main" val="3088274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1" name="文本框 10"/>
          <p:cNvSpPr txBox="1"/>
          <p:nvPr/>
        </p:nvSpPr>
        <p:spPr>
          <a:xfrm>
            <a:off x="629454" y="1196752"/>
            <a:ext cx="4680520" cy="523220"/>
          </a:xfrm>
          <a:prstGeom prst="rect">
            <a:avLst/>
          </a:prstGeom>
          <a:noFill/>
        </p:spPr>
        <p:txBody>
          <a:bodyPr wrap="square" rtlCol="0">
            <a:spAutoFit/>
          </a:bodyPr>
          <a:lstStyle/>
          <a:p>
            <a:pPr>
              <a:spcBef>
                <a:spcPts val="1800"/>
              </a:spcBef>
            </a:pPr>
            <a:r>
              <a:rPr lang="zh-CN" altLang="en-US" sz="2800" dirty="0"/>
              <a:t>桨上搪瓷，更加光滑</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916832"/>
            <a:ext cx="6480720" cy="4320480"/>
          </a:xfrm>
          <a:prstGeom prst="rect">
            <a:avLst/>
          </a:prstGeom>
        </p:spPr>
      </p:pic>
      <p:sp>
        <p:nvSpPr>
          <p:cNvPr id="9" name="对角圆角矩形 8"/>
          <p:cNvSpPr/>
          <p:nvPr/>
        </p:nvSpPr>
        <p:spPr>
          <a:xfrm>
            <a:off x="-29818" y="8843"/>
            <a:ext cx="300644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3. </a:t>
            </a:r>
            <a:r>
              <a:rPr lang="zh-CN" altLang="en-US" sz="2800" dirty="0">
                <a:latin typeface="Arial" panose="020B0604020202020204" pitchFamily="34" charset="0"/>
                <a:cs typeface="Arial" panose="020B0604020202020204" pitchFamily="34" charset="0"/>
              </a:rPr>
              <a:t>搅拌装置</a:t>
            </a:r>
          </a:p>
        </p:txBody>
      </p:sp>
    </p:spTree>
    <p:extLst>
      <p:ext uri="{BB962C8B-B14F-4D97-AF65-F5344CB8AC3E}">
        <p14:creationId xmlns:p14="http://schemas.microsoft.com/office/powerpoint/2010/main" val="1319747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57439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搅拌器</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791156">
            <a:off x="-277645" y="1715684"/>
            <a:ext cx="4648200" cy="31242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72253"/>
            <a:ext cx="4458072" cy="334355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888" y="3641387"/>
            <a:ext cx="5297121" cy="2174834"/>
          </a:xfrm>
          <a:prstGeom prst="rect">
            <a:avLst/>
          </a:prstGeom>
        </p:spPr>
      </p:pic>
    </p:spTree>
    <p:extLst>
      <p:ext uri="{BB962C8B-B14F-4D97-AF65-F5344CB8AC3E}">
        <p14:creationId xmlns:p14="http://schemas.microsoft.com/office/powerpoint/2010/main" val="1986995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54" y="852824"/>
            <a:ext cx="4737575" cy="4320480"/>
          </a:xfrm>
          <a:prstGeom prst="rect">
            <a:avLst/>
          </a:prstGeom>
        </p:spPr>
      </p:pic>
      <p:sp>
        <p:nvSpPr>
          <p:cNvPr id="2" name="圆角矩形标注 1"/>
          <p:cNvSpPr/>
          <p:nvPr/>
        </p:nvSpPr>
        <p:spPr>
          <a:xfrm>
            <a:off x="899592" y="5117320"/>
            <a:ext cx="7272808" cy="1336016"/>
          </a:xfrm>
          <a:prstGeom prst="wedgeRoundRectCallout">
            <a:avLst>
              <a:gd name="adj1" fmla="val 15103"/>
              <a:gd name="adj2" fmla="val -7055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dirty="0"/>
              <a:t>为了解决物料粘壁而降低传热效率，采用带有刮片的刮壁式反应器</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496379"/>
            <a:ext cx="3896403" cy="4136592"/>
          </a:xfrm>
          <a:prstGeom prst="rect">
            <a:avLst/>
          </a:prstGeom>
        </p:spPr>
      </p:pic>
      <p:sp>
        <p:nvSpPr>
          <p:cNvPr id="10" name="对角圆角矩形 9"/>
          <p:cNvSpPr/>
          <p:nvPr/>
        </p:nvSpPr>
        <p:spPr>
          <a:xfrm>
            <a:off x="-29818" y="8843"/>
            <a:ext cx="300644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3. </a:t>
            </a:r>
            <a:r>
              <a:rPr lang="zh-CN" altLang="en-US" sz="2800" dirty="0">
                <a:latin typeface="Arial" panose="020B0604020202020204" pitchFamily="34" charset="0"/>
                <a:cs typeface="Arial" panose="020B0604020202020204" pitchFamily="34" charset="0"/>
              </a:rPr>
              <a:t>搅拌装置</a:t>
            </a:r>
          </a:p>
        </p:txBody>
      </p:sp>
    </p:spTree>
    <p:extLst>
      <p:ext uri="{BB962C8B-B14F-4D97-AF65-F5344CB8AC3E}">
        <p14:creationId xmlns:p14="http://schemas.microsoft.com/office/powerpoint/2010/main" val="364650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08720"/>
            <a:ext cx="7128792" cy="5355641"/>
          </a:xfrm>
          <a:prstGeom prst="rect">
            <a:avLst/>
          </a:prstGeom>
        </p:spPr>
      </p:pic>
      <p:sp>
        <p:nvSpPr>
          <p:cNvPr id="11" name="圆角矩形标注 10"/>
          <p:cNvSpPr/>
          <p:nvPr/>
        </p:nvSpPr>
        <p:spPr>
          <a:xfrm>
            <a:off x="6248333" y="511028"/>
            <a:ext cx="2895667" cy="936104"/>
          </a:xfrm>
          <a:prstGeom prst="wedgeRoundRectCallout">
            <a:avLst>
              <a:gd name="adj1" fmla="val -7453"/>
              <a:gd name="adj2" fmla="val 35893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800" dirty="0"/>
              <a:t>带有刮片的刮壁式反应器</a:t>
            </a:r>
          </a:p>
        </p:txBody>
      </p:sp>
      <p:sp>
        <p:nvSpPr>
          <p:cNvPr id="9" name="对角圆角矩形 8"/>
          <p:cNvSpPr/>
          <p:nvPr/>
        </p:nvSpPr>
        <p:spPr>
          <a:xfrm>
            <a:off x="-29818" y="8843"/>
            <a:ext cx="300644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3. </a:t>
            </a:r>
            <a:r>
              <a:rPr lang="zh-CN" altLang="en-US" sz="2800" dirty="0">
                <a:latin typeface="Arial" panose="020B0604020202020204" pitchFamily="34" charset="0"/>
                <a:cs typeface="Arial" panose="020B0604020202020204" pitchFamily="34" charset="0"/>
              </a:rPr>
              <a:t>搅拌装置</a:t>
            </a:r>
          </a:p>
        </p:txBody>
      </p:sp>
    </p:spTree>
    <p:extLst>
      <p:ext uri="{BB962C8B-B14F-4D97-AF65-F5344CB8AC3E}">
        <p14:creationId xmlns:p14="http://schemas.microsoft.com/office/powerpoint/2010/main" val="653532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257439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搅拌器</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9144000" cy="4064000"/>
          </a:xfrm>
          <a:prstGeom prst="rect">
            <a:avLst/>
          </a:prstGeom>
        </p:spPr>
      </p:pic>
    </p:spTree>
    <p:extLst>
      <p:ext uri="{BB962C8B-B14F-4D97-AF65-F5344CB8AC3E}">
        <p14:creationId xmlns:p14="http://schemas.microsoft.com/office/powerpoint/2010/main" val="622871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1.1</a:t>
            </a:r>
            <a:r>
              <a:rPr lang="zh-CN" altLang="en-US" sz="2800" dirty="0">
                <a:latin typeface="Arial" panose="020B0604020202020204" pitchFamily="34" charset="0"/>
                <a:ea typeface="+mj-ea"/>
                <a:cs typeface="Arial" panose="020B0604020202020204" pitchFamily="34" charset="0"/>
              </a:rPr>
              <a:t>釜式聚合反应器</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599754"/>
            <a:ext cx="7782599" cy="6256352"/>
          </a:xfrm>
          <a:prstGeom prst="rect">
            <a:avLst/>
          </a:prstGeom>
        </p:spPr>
      </p:pic>
      <p:sp>
        <p:nvSpPr>
          <p:cNvPr id="7" name="圆角矩形 6"/>
          <p:cNvSpPr/>
          <p:nvPr/>
        </p:nvSpPr>
        <p:spPr>
          <a:xfrm>
            <a:off x="6300192" y="332656"/>
            <a:ext cx="2736304" cy="129592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800" dirty="0"/>
              <a:t>实验室大型常压反应釜</a:t>
            </a:r>
          </a:p>
        </p:txBody>
      </p:sp>
    </p:spTree>
    <p:extLst>
      <p:ext uri="{BB962C8B-B14F-4D97-AF65-F5344CB8AC3E}">
        <p14:creationId xmlns:p14="http://schemas.microsoft.com/office/powerpoint/2010/main" val="1207781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1228" y="0"/>
            <a:ext cx="257439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搅拌器</a:t>
            </a:r>
          </a:p>
        </p:txBody>
      </p:sp>
      <p:sp>
        <p:nvSpPr>
          <p:cNvPr id="2" name="文本框 1"/>
          <p:cNvSpPr txBox="1"/>
          <p:nvPr/>
        </p:nvSpPr>
        <p:spPr>
          <a:xfrm>
            <a:off x="629454" y="1124744"/>
            <a:ext cx="5929828"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搅拌装置结构取决于聚合体系即黏度</a:t>
            </a:r>
          </a:p>
        </p:txBody>
      </p:sp>
      <p:sp>
        <p:nvSpPr>
          <p:cNvPr id="10" name="圆角矩形 9"/>
          <p:cNvSpPr/>
          <p:nvPr/>
        </p:nvSpPr>
        <p:spPr>
          <a:xfrm>
            <a:off x="871766" y="1953998"/>
            <a:ext cx="1584176" cy="7200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800" dirty="0">
                <a:latin typeface="楷体" panose="02010609060101010101" pitchFamily="49" charset="-122"/>
                <a:ea typeface="楷体" panose="02010609060101010101" pitchFamily="49" charset="-122"/>
              </a:rPr>
              <a:t>低黏</a:t>
            </a:r>
          </a:p>
        </p:txBody>
      </p:sp>
      <p:pic>
        <p:nvPicPr>
          <p:cNvPr id="16" name="图片 15"/>
          <p:cNvPicPr>
            <a:picLocks noChangeAspect="1"/>
          </p:cNvPicPr>
          <p:nvPr/>
        </p:nvPicPr>
        <p:blipFill>
          <a:blip r:embed="rId2"/>
          <a:stretch>
            <a:fillRect/>
          </a:stretch>
        </p:blipFill>
        <p:spPr>
          <a:xfrm>
            <a:off x="871766" y="2674078"/>
            <a:ext cx="4043164" cy="1944216"/>
          </a:xfrm>
          <a:prstGeom prst="rect">
            <a:avLst/>
          </a:prstGeom>
        </p:spPr>
      </p:pic>
      <p:sp>
        <p:nvSpPr>
          <p:cNvPr id="11" name="文本框 10"/>
          <p:cNvSpPr txBox="1"/>
          <p:nvPr/>
        </p:nvSpPr>
        <p:spPr>
          <a:xfrm>
            <a:off x="2699792" y="2217281"/>
            <a:ext cx="3262432" cy="461665"/>
          </a:xfrm>
          <a:prstGeom prst="rect">
            <a:avLst/>
          </a:prstGeom>
          <a:noFill/>
        </p:spPr>
        <p:txBody>
          <a:bodyPr wrap="none" rtlCol="0">
            <a:spAutoFit/>
          </a:bodyPr>
          <a:lstStyle/>
          <a:p>
            <a:r>
              <a:rPr lang="zh-CN" altLang="en-US" sz="2400" dirty="0"/>
              <a:t>平桨、涡轮桨、螺旋桨</a:t>
            </a:r>
          </a:p>
        </p:txBody>
      </p:sp>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56471" t="78034" r="27134"/>
          <a:stretch/>
        </p:blipFill>
        <p:spPr>
          <a:xfrm>
            <a:off x="5364088" y="2780928"/>
            <a:ext cx="2086514" cy="2088232"/>
          </a:xfrm>
          <a:prstGeom prst="rect">
            <a:avLst/>
          </a:prstGeom>
        </p:spPr>
      </p:pic>
      <p:sp>
        <p:nvSpPr>
          <p:cNvPr id="12" name="圆角矩形标注 11"/>
          <p:cNvSpPr/>
          <p:nvPr/>
        </p:nvSpPr>
        <p:spPr>
          <a:xfrm>
            <a:off x="492760" y="4819851"/>
            <a:ext cx="2060406" cy="1226442"/>
          </a:xfrm>
          <a:prstGeom prst="wedgeRoundRectCallout">
            <a:avLst>
              <a:gd name="adj1" fmla="val -17310"/>
              <a:gd name="adj2" fmla="val -69280"/>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dirty="0"/>
              <a:t>搅拌速度 </a:t>
            </a:r>
            <a:r>
              <a:rPr lang="en-US" altLang="zh-CN" sz="2800" dirty="0"/>
              <a:t>3m/S</a:t>
            </a:r>
            <a:endParaRPr lang="zh-CN" altLang="en-US" sz="2800" dirty="0"/>
          </a:p>
        </p:txBody>
      </p:sp>
      <p:sp>
        <p:nvSpPr>
          <p:cNvPr id="20" name="圆角矩形标注 19"/>
          <p:cNvSpPr/>
          <p:nvPr/>
        </p:nvSpPr>
        <p:spPr>
          <a:xfrm>
            <a:off x="2564165" y="4837248"/>
            <a:ext cx="2060406" cy="1226442"/>
          </a:xfrm>
          <a:prstGeom prst="wedgeRoundRectCallout">
            <a:avLst>
              <a:gd name="adj1" fmla="val -28581"/>
              <a:gd name="adj2" fmla="val -71647"/>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dirty="0"/>
              <a:t>搅拌速度 中间</a:t>
            </a:r>
            <a:r>
              <a:rPr lang="en-US" altLang="zh-CN" sz="2800" dirty="0"/>
              <a:t>3-8 m/s</a:t>
            </a:r>
            <a:endParaRPr lang="zh-CN" altLang="en-US" sz="2800" dirty="0"/>
          </a:p>
        </p:txBody>
      </p:sp>
      <p:sp>
        <p:nvSpPr>
          <p:cNvPr id="21" name="圆角矩形标注 20"/>
          <p:cNvSpPr/>
          <p:nvPr/>
        </p:nvSpPr>
        <p:spPr>
          <a:xfrm>
            <a:off x="5529079" y="5085184"/>
            <a:ext cx="2060406" cy="1226442"/>
          </a:xfrm>
          <a:prstGeom prst="wedgeRoundRectCallout">
            <a:avLst>
              <a:gd name="adj1" fmla="val -28581"/>
              <a:gd name="adj2" fmla="val -71647"/>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dirty="0"/>
              <a:t>搅拌速度 </a:t>
            </a:r>
            <a:r>
              <a:rPr lang="en-US" altLang="zh-CN" sz="2800" dirty="0"/>
              <a:t>5-15m/S</a:t>
            </a:r>
            <a:endParaRPr lang="zh-CN" altLang="en-US" sz="2800" dirty="0"/>
          </a:p>
        </p:txBody>
      </p:sp>
    </p:spTree>
    <p:extLst>
      <p:ext uri="{BB962C8B-B14F-4D97-AF65-F5344CB8AC3E}">
        <p14:creationId xmlns:p14="http://schemas.microsoft.com/office/powerpoint/2010/main" val="815710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57439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搅拌器</a:t>
            </a:r>
          </a:p>
        </p:txBody>
      </p:sp>
      <p:sp>
        <p:nvSpPr>
          <p:cNvPr id="2" name="文本框 1"/>
          <p:cNvSpPr txBox="1"/>
          <p:nvPr/>
        </p:nvSpPr>
        <p:spPr>
          <a:xfrm>
            <a:off x="629454" y="1124744"/>
            <a:ext cx="5929828"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搅拌装置结构取决于聚合体系即黏度</a:t>
            </a:r>
          </a:p>
        </p:txBody>
      </p:sp>
      <p:sp>
        <p:nvSpPr>
          <p:cNvPr id="10" name="圆角矩形 9"/>
          <p:cNvSpPr/>
          <p:nvPr/>
        </p:nvSpPr>
        <p:spPr>
          <a:xfrm>
            <a:off x="871766" y="1953998"/>
            <a:ext cx="1584176" cy="7200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800" dirty="0">
                <a:latin typeface="楷体" panose="02010609060101010101" pitchFamily="49" charset="-122"/>
                <a:ea typeface="楷体" panose="02010609060101010101" pitchFamily="49" charset="-122"/>
              </a:rPr>
              <a:t>高黏</a:t>
            </a: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12" y="3608101"/>
            <a:ext cx="2700477" cy="2773227"/>
          </a:xfrm>
          <a:prstGeom prst="rect">
            <a:avLst/>
          </a:pr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256" y="3861048"/>
            <a:ext cx="1917663" cy="2520280"/>
          </a:xfrm>
          <a:prstGeom prst="rect">
            <a:avLst/>
          </a:prstGeom>
        </p:spPr>
      </p:pic>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l="30968" t="45112" r="32599" b="21966"/>
          <a:stretch/>
        </p:blipFill>
        <p:spPr>
          <a:xfrm>
            <a:off x="3203848" y="1920845"/>
            <a:ext cx="3941158" cy="2660283"/>
          </a:xfrm>
          <a:prstGeom prst="rect">
            <a:avLst/>
          </a:prstGeom>
        </p:spPr>
      </p:pic>
    </p:spTree>
    <p:extLst>
      <p:ext uri="{BB962C8B-B14F-4D97-AF65-F5344CB8AC3E}">
        <p14:creationId xmlns:p14="http://schemas.microsoft.com/office/powerpoint/2010/main" val="24569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257439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搅拌器</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160" y="1031493"/>
            <a:ext cx="1440160" cy="2527678"/>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70" y="908719"/>
            <a:ext cx="2700477" cy="2773227"/>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8453" y="1038891"/>
            <a:ext cx="1917663" cy="252028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608" y="3834218"/>
            <a:ext cx="6466118" cy="2475101"/>
          </a:xfrm>
          <a:prstGeom prst="rect">
            <a:avLst/>
          </a:prstGeom>
        </p:spPr>
      </p:pic>
    </p:spTree>
    <p:extLst>
      <p:ext uri="{BB962C8B-B14F-4D97-AF65-F5344CB8AC3E}">
        <p14:creationId xmlns:p14="http://schemas.microsoft.com/office/powerpoint/2010/main" val="137545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57439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搅拌器</a:t>
            </a:r>
          </a:p>
        </p:txBody>
      </p:sp>
      <p:pic>
        <p:nvPicPr>
          <p:cNvPr id="6" name="图片 5"/>
          <p:cNvPicPr>
            <a:picLocks noChangeAspect="1"/>
          </p:cNvPicPr>
          <p:nvPr/>
        </p:nvPicPr>
        <p:blipFill>
          <a:blip r:embed="rId2"/>
          <a:stretch>
            <a:fillRect/>
          </a:stretch>
        </p:blipFill>
        <p:spPr>
          <a:xfrm>
            <a:off x="629454" y="1196752"/>
            <a:ext cx="4043164" cy="1944216"/>
          </a:xfrm>
          <a:prstGeom prst="rect">
            <a:avLst/>
          </a:prstGeom>
        </p:spPr>
      </p:pic>
      <p:pic>
        <p:nvPicPr>
          <p:cNvPr id="7" name="图片 6"/>
          <p:cNvPicPr>
            <a:picLocks noChangeAspect="1"/>
          </p:cNvPicPr>
          <p:nvPr/>
        </p:nvPicPr>
        <p:blipFill>
          <a:blip r:embed="rId3"/>
          <a:stretch>
            <a:fillRect/>
          </a:stretch>
        </p:blipFill>
        <p:spPr>
          <a:xfrm>
            <a:off x="4860032" y="908720"/>
            <a:ext cx="3700436" cy="2232248"/>
          </a:xfrm>
          <a:prstGeom prst="rect">
            <a:avLst/>
          </a:prstGeom>
        </p:spPr>
      </p:pic>
      <p:pic>
        <p:nvPicPr>
          <p:cNvPr id="9" name="图片 8"/>
          <p:cNvPicPr>
            <a:picLocks noChangeAspect="1"/>
          </p:cNvPicPr>
          <p:nvPr/>
        </p:nvPicPr>
        <p:blipFill>
          <a:blip r:embed="rId4"/>
          <a:stretch>
            <a:fillRect/>
          </a:stretch>
        </p:blipFill>
        <p:spPr>
          <a:xfrm>
            <a:off x="629454" y="3789040"/>
            <a:ext cx="4390845" cy="2304256"/>
          </a:xfrm>
          <a:prstGeom prst="rect">
            <a:avLst/>
          </a:prstGeom>
        </p:spPr>
      </p:pic>
      <p:pic>
        <p:nvPicPr>
          <p:cNvPr id="10" name="图片 9"/>
          <p:cNvPicPr>
            <a:picLocks noChangeAspect="1"/>
          </p:cNvPicPr>
          <p:nvPr/>
        </p:nvPicPr>
        <p:blipFill>
          <a:blip r:embed="rId5"/>
          <a:stretch>
            <a:fillRect/>
          </a:stretch>
        </p:blipFill>
        <p:spPr>
          <a:xfrm>
            <a:off x="5148064" y="3429000"/>
            <a:ext cx="3836274" cy="2664296"/>
          </a:xfrm>
          <a:prstGeom prst="rect">
            <a:avLst/>
          </a:prstGeom>
        </p:spPr>
      </p:pic>
    </p:spTree>
    <p:extLst>
      <p:ext uri="{BB962C8B-B14F-4D97-AF65-F5344CB8AC3E}">
        <p14:creationId xmlns:p14="http://schemas.microsoft.com/office/powerpoint/2010/main" val="627317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652" y="8843"/>
            <a:ext cx="257439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搅拌器</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792"/>
            <a:ext cx="4390197" cy="3672408"/>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0399"/>
          <a:stretch/>
        </p:blipFill>
        <p:spPr>
          <a:xfrm>
            <a:off x="4211960" y="1556792"/>
            <a:ext cx="4664826" cy="3816424"/>
          </a:xfrm>
          <a:prstGeom prst="rect">
            <a:avLst/>
          </a:prstGeom>
        </p:spPr>
      </p:pic>
    </p:spTree>
    <p:extLst>
      <p:ext uri="{BB962C8B-B14F-4D97-AF65-F5344CB8AC3E}">
        <p14:creationId xmlns:p14="http://schemas.microsoft.com/office/powerpoint/2010/main" val="3766460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0"/>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7" name="Rectangle 2"/>
          <p:cNvSpPr>
            <a:spLocks noChangeArrowheads="1"/>
          </p:cNvSpPr>
          <p:nvPr/>
        </p:nvSpPr>
        <p:spPr bwMode="auto">
          <a:xfrm>
            <a:off x="800149" y="888256"/>
            <a:ext cx="46085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800" b="1">
                <a:solidFill>
                  <a:srgbClr val="FF0000"/>
                </a:solidFill>
                <a:latin typeface="Garamond" panose="02020404030301010803" pitchFamily="18" charset="0"/>
                <a:ea typeface="楷体_GB2312" pitchFamily="49" charset="-122"/>
                <a:sym typeface="Arial" panose="020B0604020202020204" pitchFamily="34" charset="0"/>
              </a:rPr>
              <a:t>搅拌器的选用</a:t>
            </a:r>
          </a:p>
        </p:txBody>
      </p:sp>
      <p:sp>
        <p:nvSpPr>
          <p:cNvPr id="8" name="Rectangle 3"/>
          <p:cNvSpPr>
            <a:spLocks noChangeArrowheads="1"/>
          </p:cNvSpPr>
          <p:nvPr/>
        </p:nvSpPr>
        <p:spPr bwMode="auto">
          <a:xfrm>
            <a:off x="1074787" y="4495160"/>
            <a:ext cx="7340600" cy="1041400"/>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pPr>
            <a:r>
              <a:rPr lang="zh-CN" altLang="en-US" sz="2400" b="1" dirty="0">
                <a:solidFill>
                  <a:srgbClr val="000099"/>
                </a:solidFill>
                <a:ea typeface="宋体" panose="02010600030101010101" pitchFamily="2" charset="-122"/>
                <a:sym typeface="Arial" panose="020B0604020202020204" pitchFamily="34" charset="0"/>
              </a:rPr>
              <a:t>选用时除满足工艺要求外，还应考虑功耗低、操作</a:t>
            </a:r>
          </a:p>
          <a:p>
            <a:pPr eaLnBrk="1" hangingPunct="1">
              <a:lnSpc>
                <a:spcPct val="130000"/>
              </a:lnSpc>
            </a:pPr>
            <a:r>
              <a:rPr lang="zh-CN" altLang="en-US" sz="2400" b="1" dirty="0">
                <a:solidFill>
                  <a:srgbClr val="000099"/>
                </a:solidFill>
                <a:ea typeface="宋体" panose="02010600030101010101" pitchFamily="2" charset="-122"/>
                <a:sym typeface="Arial" panose="020B0604020202020204" pitchFamily="34" charset="0"/>
              </a:rPr>
              <a:t>费用省，以及制造、维护和检修方便等因素。</a:t>
            </a:r>
          </a:p>
        </p:txBody>
      </p:sp>
      <p:sp>
        <p:nvSpPr>
          <p:cNvPr id="9" name="Rectangle 4"/>
          <p:cNvSpPr>
            <a:spLocks noChangeArrowheads="1"/>
          </p:cNvSpPr>
          <p:nvPr/>
        </p:nvSpPr>
        <p:spPr bwMode="auto">
          <a:xfrm>
            <a:off x="295324" y="2807543"/>
            <a:ext cx="4449763" cy="566738"/>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pPr>
            <a:r>
              <a:rPr lang="zh-CN" altLang="en-US" sz="2400" b="1">
                <a:solidFill>
                  <a:srgbClr val="000099"/>
                </a:solidFill>
                <a:ea typeface="宋体" panose="02010600030101010101" pitchFamily="2" charset="-122"/>
                <a:sym typeface="Arial" panose="020B0604020202020204" pitchFamily="34" charset="0"/>
              </a:rPr>
              <a:t>搅拌器选型一般从三个方面考虑</a:t>
            </a:r>
          </a:p>
        </p:txBody>
      </p:sp>
      <p:sp>
        <p:nvSpPr>
          <p:cNvPr id="10" name="Rectangle 5"/>
          <p:cNvSpPr>
            <a:spLocks noChangeArrowheads="1"/>
          </p:cNvSpPr>
          <p:nvPr/>
        </p:nvSpPr>
        <p:spPr bwMode="auto">
          <a:xfrm>
            <a:off x="5580112" y="2132856"/>
            <a:ext cx="3084512" cy="566737"/>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pPr>
            <a:r>
              <a:rPr lang="zh-CN" altLang="en-US" sz="2400" b="1">
                <a:solidFill>
                  <a:srgbClr val="000099"/>
                </a:solidFill>
                <a:ea typeface="宋体" panose="02010600030101010101" pitchFamily="2" charset="-122"/>
                <a:sym typeface="Arial" panose="020B0604020202020204" pitchFamily="34" charset="0"/>
              </a:rPr>
              <a:t>搅拌目的                    </a:t>
            </a:r>
          </a:p>
        </p:txBody>
      </p:sp>
      <p:sp>
        <p:nvSpPr>
          <p:cNvPr id="11" name="Rectangle 6"/>
          <p:cNvSpPr>
            <a:spLocks noChangeArrowheads="1"/>
          </p:cNvSpPr>
          <p:nvPr/>
        </p:nvSpPr>
        <p:spPr bwMode="auto">
          <a:xfrm>
            <a:off x="5580112" y="2840881"/>
            <a:ext cx="3084512" cy="566737"/>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pPr>
            <a:r>
              <a:rPr lang="zh-CN" altLang="en-US" sz="2400" b="1">
                <a:solidFill>
                  <a:srgbClr val="000099"/>
                </a:solidFill>
                <a:ea typeface="宋体" panose="02010600030101010101" pitchFamily="2" charset="-122"/>
                <a:sym typeface="Arial" panose="020B0604020202020204" pitchFamily="34" charset="0"/>
              </a:rPr>
              <a:t>物料粘度                    </a:t>
            </a:r>
          </a:p>
        </p:txBody>
      </p:sp>
      <p:sp>
        <p:nvSpPr>
          <p:cNvPr id="12" name="Rectangle 7"/>
          <p:cNvSpPr>
            <a:spLocks noChangeArrowheads="1"/>
          </p:cNvSpPr>
          <p:nvPr/>
        </p:nvSpPr>
        <p:spPr bwMode="auto">
          <a:xfrm>
            <a:off x="5580112" y="3528268"/>
            <a:ext cx="2925762" cy="566738"/>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pPr>
            <a:r>
              <a:rPr lang="zh-CN" altLang="en-US" sz="2400" b="1">
                <a:solidFill>
                  <a:srgbClr val="000099"/>
                </a:solidFill>
                <a:ea typeface="宋体" panose="02010600030101010101" pitchFamily="2" charset="-122"/>
                <a:sym typeface="Arial" panose="020B0604020202020204" pitchFamily="34" charset="0"/>
              </a:rPr>
              <a:t>搅拌容器容积的大小</a:t>
            </a:r>
          </a:p>
        </p:txBody>
      </p:sp>
      <p:sp>
        <p:nvSpPr>
          <p:cNvPr id="13" name="AutoShape 8"/>
          <p:cNvSpPr>
            <a:spLocks/>
          </p:cNvSpPr>
          <p:nvPr/>
        </p:nvSpPr>
        <p:spPr bwMode="auto">
          <a:xfrm>
            <a:off x="4976862" y="2185243"/>
            <a:ext cx="431800" cy="1655763"/>
          </a:xfrm>
          <a:prstGeom prst="leftBrace">
            <a:avLst>
              <a:gd name="adj1" fmla="val 0"/>
              <a:gd name="adj2" fmla="val 50000"/>
            </a:avLst>
          </a:prstGeom>
          <a:noFill/>
          <a:ln w="57150" cmpd="sng">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00"/>
              </a:solidFill>
              <a:effectLst>
                <a:outerShdw blurRad="38100" dist="38100" dir="2700000" algn="tl">
                  <a:srgbClr val="000000">
                    <a:alpha val="43137"/>
                  </a:srgbClr>
                </a:outerShdw>
              </a:effectLst>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1428704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18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7" name="Rectangle 5"/>
          <p:cNvSpPr>
            <a:spLocks noChangeArrowheads="1"/>
          </p:cNvSpPr>
          <p:nvPr/>
        </p:nvSpPr>
        <p:spPr bwMode="auto">
          <a:xfrm>
            <a:off x="467544" y="999594"/>
            <a:ext cx="7993063" cy="5093702"/>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1800"/>
              </a:spcBef>
              <a:buSzPct val="100000"/>
              <a:buFont typeface="Wingdings" panose="05000000000000000000" pitchFamily="2" charset="2"/>
              <a:buChar char="Ø"/>
            </a:pPr>
            <a:r>
              <a:rPr lang="zh-CN" altLang="en-US" sz="2800" dirty="0">
                <a:solidFill>
                  <a:srgbClr val="FF0000"/>
                </a:solidFill>
                <a:effectLst/>
                <a:latin typeface="Comic Sans MS" panose="030F0702030302020204" pitchFamily="66" charset="0"/>
                <a:ea typeface="宋体" panose="02010600030101010101" pitchFamily="2" charset="-122"/>
              </a:rPr>
              <a:t>推进式搅拌器</a:t>
            </a:r>
            <a:r>
              <a:rPr lang="en-US" altLang="zh-CN" sz="2800" dirty="0">
                <a:solidFill>
                  <a:srgbClr val="000099"/>
                </a:solidFill>
                <a:effectLst/>
                <a:latin typeface="Comic Sans MS" panose="030F0702030302020204" pitchFamily="66" charset="0"/>
                <a:ea typeface="宋体" panose="02010600030101010101" pitchFamily="2" charset="-122"/>
              </a:rPr>
              <a:t>——</a:t>
            </a:r>
            <a:r>
              <a:rPr lang="zh-CN" altLang="en-US" sz="2800" dirty="0">
                <a:solidFill>
                  <a:srgbClr val="000099"/>
                </a:solidFill>
                <a:effectLst/>
                <a:latin typeface="Comic Sans MS" panose="030F0702030302020204" pitchFamily="66" charset="0"/>
                <a:ea typeface="宋体" panose="02010600030101010101" pitchFamily="2" charset="-122"/>
              </a:rPr>
              <a:t>用于低粘度流体的混合，循环能力强，动力消耗小，可应用</a:t>
            </a:r>
            <a:r>
              <a:rPr lang="zh-CN" altLang="en-US" sz="2800" dirty="0">
                <a:solidFill>
                  <a:srgbClr val="000099"/>
                </a:solidFill>
                <a:effectLst/>
                <a:latin typeface="Comic Sans MS" panose="030F0702030302020204" pitchFamily="66" charset="0"/>
                <a:ea typeface="宋体" panose="02010600030101010101" pitchFamily="2" charset="-122"/>
                <a:sym typeface="Arial" panose="020B0604020202020204" pitchFamily="34" charset="0"/>
              </a:rPr>
              <a:t>到</a:t>
            </a:r>
            <a:r>
              <a:rPr lang="zh-CN" altLang="en-US" sz="2800" dirty="0">
                <a:solidFill>
                  <a:srgbClr val="000099"/>
                </a:solidFill>
                <a:effectLst/>
                <a:latin typeface="Comic Sans MS" panose="030F0702030302020204" pitchFamily="66" charset="0"/>
                <a:ea typeface="宋体" panose="02010600030101010101" pitchFamily="2" charset="-122"/>
              </a:rPr>
              <a:t>很大容积的搅拌容器中。</a:t>
            </a:r>
          </a:p>
          <a:p>
            <a:pPr>
              <a:spcBef>
                <a:spcPts val="1800"/>
              </a:spcBef>
              <a:buSzPct val="100000"/>
              <a:buFont typeface="Wingdings" panose="05000000000000000000" pitchFamily="2" charset="2"/>
              <a:buChar char="Ø"/>
            </a:pPr>
            <a:r>
              <a:rPr lang="zh-CN" altLang="en-US" sz="2800" dirty="0">
                <a:solidFill>
                  <a:srgbClr val="FF0000"/>
                </a:solidFill>
                <a:effectLst>
                  <a:outerShdw blurRad="38100" dist="38100" dir="2700000" algn="tl">
                    <a:srgbClr val="C0C0C0"/>
                  </a:outerShdw>
                </a:effectLst>
                <a:latin typeface="Comic Sans MS" panose="030F0702030302020204" pitchFamily="66" charset="0"/>
                <a:ea typeface="宋体" panose="02010600030101010101" pitchFamily="2" charset="-122"/>
                <a:sym typeface="Arial" panose="020B0604020202020204" pitchFamily="34" charset="0"/>
              </a:rPr>
              <a:t>涡轮式搅拌器</a:t>
            </a:r>
            <a:r>
              <a:rPr lang="en-US" altLang="zh-CN" sz="2800" dirty="0">
                <a:solidFill>
                  <a:srgbClr val="000099"/>
                </a:solidFill>
                <a:effectLst/>
                <a:latin typeface="Comic Sans MS" panose="030F0702030302020204" pitchFamily="66" charset="0"/>
                <a:ea typeface="宋体" panose="02010600030101010101" pitchFamily="2" charset="-122"/>
                <a:sym typeface="Arial" panose="020B0604020202020204" pitchFamily="34" charset="0"/>
              </a:rPr>
              <a:t>——</a:t>
            </a:r>
            <a:r>
              <a:rPr lang="zh-CN" altLang="en-US" sz="2800" dirty="0">
                <a:solidFill>
                  <a:srgbClr val="000099"/>
                </a:solidFill>
                <a:effectLst/>
                <a:latin typeface="Comic Sans MS" panose="030F0702030302020204" pitchFamily="66" charset="0"/>
                <a:ea typeface="宋体" panose="02010600030101010101" pitchFamily="2" charset="-122"/>
                <a:sym typeface="Arial" panose="020B0604020202020204" pitchFamily="34" charset="0"/>
              </a:rPr>
              <a:t>应用范围较广，各种搅拌操作都适用，但流体粘度不宜超过</a:t>
            </a:r>
            <a:r>
              <a:rPr lang="en-US" altLang="zh-CN" sz="2800" dirty="0">
                <a:solidFill>
                  <a:srgbClr val="000099"/>
                </a:solidFill>
                <a:effectLst/>
                <a:latin typeface="Comic Sans MS" panose="030F0702030302020204" pitchFamily="66" charset="0"/>
                <a:ea typeface="宋体" panose="02010600030101010101" pitchFamily="2" charset="-122"/>
                <a:sym typeface="Arial" panose="020B0604020202020204" pitchFamily="34" charset="0"/>
              </a:rPr>
              <a:t>50Pa·s</a:t>
            </a:r>
            <a:r>
              <a:rPr lang="zh-CN" altLang="en-US" sz="2800" dirty="0">
                <a:solidFill>
                  <a:srgbClr val="000099"/>
                </a:solidFill>
                <a:effectLst/>
                <a:latin typeface="Comic Sans MS" panose="030F0702030302020204" pitchFamily="66" charset="0"/>
                <a:ea typeface="宋体" panose="02010600030101010101" pitchFamily="2" charset="-122"/>
                <a:sym typeface="Arial" panose="020B0604020202020204" pitchFamily="34" charset="0"/>
              </a:rPr>
              <a:t>。</a:t>
            </a:r>
          </a:p>
          <a:p>
            <a:pPr>
              <a:spcBef>
                <a:spcPts val="1800"/>
              </a:spcBef>
              <a:buSzPct val="100000"/>
              <a:buFont typeface="Wingdings" panose="05000000000000000000" pitchFamily="2" charset="2"/>
              <a:buChar char="Ø"/>
            </a:pPr>
            <a:r>
              <a:rPr lang="zh-CN" altLang="en-US" sz="2800" dirty="0">
                <a:solidFill>
                  <a:srgbClr val="FF0000"/>
                </a:solidFill>
                <a:effectLst/>
                <a:latin typeface="Comic Sans MS" panose="030F0702030302020204" pitchFamily="66" charset="0"/>
                <a:ea typeface="宋体" panose="02010600030101010101" pitchFamily="2" charset="-122"/>
                <a:sym typeface="Arial" panose="020B0604020202020204" pitchFamily="34" charset="0"/>
              </a:rPr>
              <a:t>桨式搅拌器 </a:t>
            </a:r>
            <a:r>
              <a:rPr lang="en-US" altLang="zh-CN" sz="2800" dirty="0">
                <a:solidFill>
                  <a:srgbClr val="000099"/>
                </a:solidFill>
                <a:effectLst/>
                <a:latin typeface="Comic Sans MS" panose="030F0702030302020204" pitchFamily="66" charset="0"/>
                <a:ea typeface="宋体" panose="02010600030101010101" pitchFamily="2" charset="-122"/>
                <a:sym typeface="Arial" panose="020B0604020202020204" pitchFamily="34" charset="0"/>
              </a:rPr>
              <a:t>——</a:t>
            </a:r>
            <a:r>
              <a:rPr lang="zh-CN" altLang="en-US" sz="2800" dirty="0">
                <a:solidFill>
                  <a:srgbClr val="000099"/>
                </a:solidFill>
                <a:effectLst/>
                <a:latin typeface="Comic Sans MS" panose="030F0702030302020204" pitchFamily="66" charset="0"/>
                <a:ea typeface="宋体" panose="02010600030101010101" pitchFamily="2" charset="-122"/>
                <a:sym typeface="Arial" panose="020B0604020202020204" pitchFamily="34" charset="0"/>
              </a:rPr>
              <a:t>结构简单，在小容积的流体混合中应用较广，对大容积的流体混合，循环能力不足。</a:t>
            </a:r>
          </a:p>
          <a:p>
            <a:pPr>
              <a:spcBef>
                <a:spcPts val="1800"/>
              </a:spcBef>
              <a:buClr>
                <a:srgbClr val="FF0000"/>
              </a:buClr>
              <a:buSzPct val="100000"/>
              <a:buFont typeface="Wingdings" panose="05000000000000000000" pitchFamily="2" charset="2"/>
              <a:buChar char="Ø"/>
            </a:pPr>
            <a:r>
              <a:rPr lang="zh-CN" altLang="en-US" sz="2800" dirty="0">
                <a:solidFill>
                  <a:srgbClr val="FF0000"/>
                </a:solidFill>
                <a:effectLst/>
                <a:latin typeface="Comic Sans MS" panose="030F0702030302020204" pitchFamily="66" charset="0"/>
                <a:ea typeface="宋体" panose="02010600030101010101" pitchFamily="2" charset="-122"/>
                <a:sym typeface="Arial" panose="020B0604020202020204" pitchFamily="34" charset="0"/>
              </a:rPr>
              <a:t>锚式、螺杆式、螺带式</a:t>
            </a:r>
            <a:r>
              <a:rPr lang="en-US" altLang="zh-CN" sz="2800" dirty="0">
                <a:solidFill>
                  <a:srgbClr val="000099"/>
                </a:solidFill>
                <a:effectLst/>
                <a:latin typeface="Comic Sans MS" panose="030F0702030302020204" pitchFamily="66" charset="0"/>
                <a:ea typeface="宋体" panose="02010600030101010101" pitchFamily="2" charset="-122"/>
                <a:sym typeface="Arial" panose="020B0604020202020204" pitchFamily="34" charset="0"/>
              </a:rPr>
              <a:t>——</a:t>
            </a:r>
            <a:r>
              <a:rPr lang="zh-CN" altLang="en-US" sz="2800" dirty="0">
                <a:solidFill>
                  <a:srgbClr val="000099"/>
                </a:solidFill>
                <a:effectLst/>
                <a:latin typeface="Comic Sans MS" panose="030F0702030302020204" pitchFamily="66" charset="0"/>
                <a:ea typeface="宋体" panose="02010600030101010101" pitchFamily="2" charset="-122"/>
                <a:sym typeface="Arial" panose="020B0604020202020204" pitchFamily="34" charset="0"/>
              </a:rPr>
              <a:t>适用于高粘流体的混合。</a:t>
            </a:r>
          </a:p>
        </p:txBody>
      </p:sp>
    </p:spTree>
    <p:extLst>
      <p:ext uri="{BB962C8B-B14F-4D97-AF65-F5344CB8AC3E}">
        <p14:creationId xmlns:p14="http://schemas.microsoft.com/office/powerpoint/2010/main" val="797821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9332"/>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l="4529" t="5257" r="63101" b="3055"/>
          <a:stretch>
            <a:fillRect/>
          </a:stretch>
        </p:blipFill>
        <p:spPr bwMode="auto">
          <a:xfrm>
            <a:off x="4932040" y="1030626"/>
            <a:ext cx="2592468" cy="52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4"/>
          <p:cNvSpPr>
            <a:spLocks noChangeArrowheads="1"/>
          </p:cNvSpPr>
          <p:nvPr/>
        </p:nvSpPr>
        <p:spPr bwMode="auto">
          <a:xfrm>
            <a:off x="1548286" y="1022310"/>
            <a:ext cx="3455987" cy="57943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dirty="0">
                <a:solidFill>
                  <a:srgbClr val="FF0000"/>
                </a:solidFill>
                <a:effectLst/>
                <a:latin typeface="Times New Roman" pitchFamily="18" charset="0"/>
                <a:ea typeface="楷体" pitchFamily="49" charset="-122"/>
                <a:cs typeface="Times New Roman" pitchFamily="18" charset="0"/>
              </a:rPr>
              <a:t>1. </a:t>
            </a:r>
            <a:r>
              <a:rPr lang="zh-CN" altLang="en-US" sz="3200" dirty="0">
                <a:solidFill>
                  <a:srgbClr val="FF0000"/>
                </a:solidFill>
                <a:effectLst/>
                <a:latin typeface="Times New Roman" pitchFamily="18" charset="0"/>
                <a:ea typeface="楷体" pitchFamily="49" charset="-122"/>
                <a:cs typeface="Times New Roman" pitchFamily="18" charset="0"/>
              </a:rPr>
              <a:t>桨式搅拌器</a:t>
            </a:r>
            <a:r>
              <a:rPr lang="zh-CN" altLang="en-US" sz="3200" dirty="0">
                <a:solidFill>
                  <a:schemeClr val="tx1"/>
                </a:solidFill>
                <a:effectLst/>
                <a:latin typeface="Times New Roman" pitchFamily="18" charset="0"/>
                <a:ea typeface="楷体" pitchFamily="49" charset="-122"/>
                <a:cs typeface="Times New Roman" pitchFamily="18" charset="0"/>
              </a:rPr>
              <a:t> </a:t>
            </a:r>
          </a:p>
        </p:txBody>
      </p:sp>
      <p:sp>
        <p:nvSpPr>
          <p:cNvPr id="11" name="Rectangle 5"/>
          <p:cNvSpPr>
            <a:spLocks noChangeArrowheads="1"/>
          </p:cNvSpPr>
          <p:nvPr/>
        </p:nvSpPr>
        <p:spPr bwMode="auto">
          <a:xfrm>
            <a:off x="1620516" y="1742390"/>
            <a:ext cx="3311525" cy="461664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Clr>
                <a:srgbClr val="FF0000"/>
              </a:buClr>
              <a:buFont typeface="宋体" panose="02010600030101010101" pitchFamily="2" charset="-122"/>
              <a:buChar char="☆"/>
            </a:pPr>
            <a:r>
              <a:rPr lang="zh-CN" altLang="en-US" sz="2800" dirty="0">
                <a:solidFill>
                  <a:srgbClr val="FF0000"/>
                </a:solidFill>
                <a:effectLst/>
                <a:latin typeface="Times New Roman" pitchFamily="18" charset="0"/>
                <a:ea typeface="楷体" pitchFamily="49" charset="-122"/>
                <a:cs typeface="Times New Roman" pitchFamily="18" charset="0"/>
                <a:sym typeface="Arial" panose="020B0604020202020204" pitchFamily="34" charset="0"/>
              </a:rPr>
              <a:t>结构最简单</a:t>
            </a:r>
          </a:p>
          <a:p>
            <a:pPr>
              <a:lnSpc>
                <a:spcPct val="150000"/>
              </a:lnSpc>
              <a:buClr>
                <a:srgbClr val="FF0000"/>
              </a:buClr>
              <a:buFont typeface="宋体" panose="02010600030101010101" pitchFamily="2" charset="-122"/>
              <a:buChar char="☆"/>
            </a:pP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叶片用扁钢制成，焊接或用螺栓固定在轮毂上，叶片数是</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2</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3</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或</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4 </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片，叶片形式可分为平直叶式和折叶式两种。</a:t>
            </a:r>
          </a:p>
        </p:txBody>
      </p:sp>
    </p:spTree>
    <p:extLst>
      <p:ext uri="{BB962C8B-B14F-4D97-AF65-F5344CB8AC3E}">
        <p14:creationId xmlns:p14="http://schemas.microsoft.com/office/powerpoint/2010/main" val="2856687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搅拌器与流动特征</a:t>
            </a:r>
          </a:p>
        </p:txBody>
      </p:sp>
      <p:pic>
        <p:nvPicPr>
          <p:cNvPr id="2" name="图片 1"/>
          <p:cNvPicPr>
            <a:picLocks noChangeAspect="1"/>
          </p:cNvPicPr>
          <p:nvPr/>
        </p:nvPicPr>
        <p:blipFill>
          <a:blip r:embed="rId2"/>
          <a:stretch>
            <a:fillRect/>
          </a:stretch>
        </p:blipFill>
        <p:spPr>
          <a:xfrm>
            <a:off x="629454" y="908720"/>
            <a:ext cx="2019300" cy="3200400"/>
          </a:xfrm>
          <a:prstGeom prst="rect">
            <a:avLst/>
          </a:prstGeom>
        </p:spPr>
      </p:pic>
      <p:pic>
        <p:nvPicPr>
          <p:cNvPr id="3" name="图片 2"/>
          <p:cNvPicPr>
            <a:picLocks noChangeAspect="1"/>
          </p:cNvPicPr>
          <p:nvPr/>
        </p:nvPicPr>
        <p:blipFill>
          <a:blip r:embed="rId3"/>
          <a:stretch>
            <a:fillRect/>
          </a:stretch>
        </p:blipFill>
        <p:spPr>
          <a:xfrm>
            <a:off x="2648754" y="908720"/>
            <a:ext cx="2000250" cy="3181350"/>
          </a:xfrm>
          <a:prstGeom prst="rect">
            <a:avLst/>
          </a:prstGeom>
        </p:spPr>
      </p:pic>
      <p:pic>
        <p:nvPicPr>
          <p:cNvPr id="4" name="图片 3"/>
          <p:cNvPicPr>
            <a:picLocks noChangeAspect="1"/>
          </p:cNvPicPr>
          <p:nvPr/>
        </p:nvPicPr>
        <p:blipFill>
          <a:blip r:embed="rId4"/>
          <a:stretch>
            <a:fillRect/>
          </a:stretch>
        </p:blipFill>
        <p:spPr>
          <a:xfrm>
            <a:off x="971600" y="4276555"/>
            <a:ext cx="1843286" cy="2402077"/>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1514" y="911222"/>
            <a:ext cx="4277009" cy="4606010"/>
          </a:xfrm>
          <a:prstGeom prst="rect">
            <a:avLst/>
          </a:prstGeom>
        </p:spPr>
      </p:pic>
    </p:spTree>
    <p:extLst>
      <p:ext uri="{BB962C8B-B14F-4D97-AF65-F5344CB8AC3E}">
        <p14:creationId xmlns:p14="http://schemas.microsoft.com/office/powerpoint/2010/main" val="417090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搅拌器与流动特征</a:t>
            </a: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r="72608" b="16667"/>
          <a:stretch/>
        </p:blipFill>
        <p:spPr>
          <a:xfrm>
            <a:off x="539552" y="1196751"/>
            <a:ext cx="3312368" cy="4847131"/>
          </a:xfrm>
          <a:prstGeom prst="rect">
            <a:avLst/>
          </a:prstGeom>
        </p:spPr>
      </p:pic>
      <p:sp>
        <p:nvSpPr>
          <p:cNvPr id="10" name="Rectangle 6"/>
          <p:cNvSpPr>
            <a:spLocks noChangeArrowheads="1"/>
          </p:cNvSpPr>
          <p:nvPr/>
        </p:nvSpPr>
        <p:spPr bwMode="auto">
          <a:xfrm>
            <a:off x="4283968" y="907032"/>
            <a:ext cx="2378075" cy="579437"/>
          </a:xfrm>
          <a:prstGeom prst="rect">
            <a:avLst/>
          </a:prstGeom>
          <a:solidFill>
            <a:srgbClr val="D7EDF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dirty="0">
                <a:solidFill>
                  <a:srgbClr val="FF0000"/>
                </a:solidFill>
                <a:effectLst/>
                <a:ea typeface="宋体" panose="02010600030101010101" pitchFamily="2" charset="-122"/>
              </a:rPr>
              <a:t>(a)</a:t>
            </a:r>
            <a:r>
              <a:rPr lang="zh-CN" altLang="en-US" sz="3200" dirty="0">
                <a:solidFill>
                  <a:srgbClr val="FF0000"/>
                </a:solidFill>
                <a:effectLst/>
                <a:ea typeface="宋体" panose="02010600030101010101" pitchFamily="2" charset="-122"/>
              </a:rPr>
              <a:t>径向流</a:t>
            </a:r>
          </a:p>
        </p:txBody>
      </p:sp>
      <p:sp>
        <p:nvSpPr>
          <p:cNvPr id="11" name="Rectangle 5"/>
          <p:cNvSpPr>
            <a:spLocks noChangeArrowheads="1"/>
          </p:cNvSpPr>
          <p:nvPr/>
        </p:nvSpPr>
        <p:spPr bwMode="auto">
          <a:xfrm>
            <a:off x="4098384" y="1988840"/>
            <a:ext cx="4218032" cy="323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5000"/>
              </a:lnSpc>
            </a:pPr>
            <a:r>
              <a:rPr lang="zh-CN" altLang="en-US" sz="2800" dirty="0">
                <a:solidFill>
                  <a:srgbClr val="000099"/>
                </a:solidFill>
                <a:effectLst/>
                <a:latin typeface="Garamond" panose="02020404030301010803" pitchFamily="18" charset="0"/>
                <a:ea typeface="宋体" panose="02010600030101010101" pitchFamily="2" charset="-122"/>
              </a:rPr>
              <a:t>流体流动方向垂</a:t>
            </a:r>
            <a:r>
              <a:rPr lang="zh-CN" altLang="en-US" sz="2800" dirty="0">
                <a:solidFill>
                  <a:srgbClr val="FF0000"/>
                </a:solidFill>
                <a:effectLst/>
                <a:latin typeface="Garamond" panose="02020404030301010803" pitchFamily="18" charset="0"/>
                <a:ea typeface="宋体" panose="02010600030101010101" pitchFamily="2" charset="-122"/>
              </a:rPr>
              <a:t>直于</a:t>
            </a:r>
          </a:p>
          <a:p>
            <a:pPr>
              <a:lnSpc>
                <a:spcPct val="105000"/>
              </a:lnSpc>
            </a:pPr>
            <a:r>
              <a:rPr lang="zh-CN" altLang="en-US" sz="2800" dirty="0">
                <a:solidFill>
                  <a:srgbClr val="FF0000"/>
                </a:solidFill>
                <a:effectLst/>
                <a:latin typeface="Garamond" panose="02020404030301010803" pitchFamily="18" charset="0"/>
                <a:ea typeface="宋体" panose="02010600030101010101" pitchFamily="2" charset="-122"/>
              </a:rPr>
              <a:t>搅拌轴，</a:t>
            </a:r>
            <a:r>
              <a:rPr lang="zh-CN" altLang="en-US" sz="2800" dirty="0">
                <a:solidFill>
                  <a:srgbClr val="000099"/>
                </a:solidFill>
                <a:effectLst/>
                <a:latin typeface="Garamond" panose="02020404030301010803" pitchFamily="18" charset="0"/>
                <a:ea typeface="宋体" panose="02010600030101010101" pitchFamily="2" charset="-122"/>
              </a:rPr>
              <a:t>沿径向流动，</a:t>
            </a:r>
          </a:p>
          <a:p>
            <a:pPr>
              <a:lnSpc>
                <a:spcPct val="105000"/>
              </a:lnSpc>
            </a:pPr>
            <a:r>
              <a:rPr lang="zh-CN" altLang="en-US" sz="2800" dirty="0">
                <a:solidFill>
                  <a:srgbClr val="FF0000"/>
                </a:solidFill>
                <a:effectLst/>
                <a:latin typeface="Garamond" panose="02020404030301010803" pitchFamily="18" charset="0"/>
                <a:ea typeface="宋体" panose="02010600030101010101" pitchFamily="2" charset="-122"/>
              </a:rPr>
              <a:t>碰到容器壁面</a:t>
            </a:r>
            <a:r>
              <a:rPr lang="zh-CN" altLang="en-US" sz="2800" dirty="0">
                <a:solidFill>
                  <a:srgbClr val="000099"/>
                </a:solidFill>
                <a:effectLst/>
                <a:latin typeface="Garamond" panose="02020404030301010803" pitchFamily="18" charset="0"/>
                <a:ea typeface="宋体" panose="02010600030101010101" pitchFamily="2" charset="-122"/>
              </a:rPr>
              <a:t>分成二</a:t>
            </a:r>
          </a:p>
          <a:p>
            <a:pPr>
              <a:lnSpc>
                <a:spcPct val="105000"/>
              </a:lnSpc>
            </a:pPr>
            <a:r>
              <a:rPr lang="zh-CN" altLang="en-US" sz="2800" dirty="0">
                <a:solidFill>
                  <a:srgbClr val="000099"/>
                </a:solidFill>
                <a:effectLst/>
                <a:latin typeface="Garamond" panose="02020404030301010803" pitchFamily="18" charset="0"/>
                <a:ea typeface="宋体" panose="02010600030101010101" pitchFamily="2" charset="-122"/>
              </a:rPr>
              <a:t>股流体分别向上、向</a:t>
            </a:r>
          </a:p>
          <a:p>
            <a:pPr>
              <a:lnSpc>
                <a:spcPct val="105000"/>
              </a:lnSpc>
            </a:pPr>
            <a:r>
              <a:rPr lang="zh-CN" altLang="en-US" sz="2800" dirty="0">
                <a:solidFill>
                  <a:srgbClr val="000099"/>
                </a:solidFill>
                <a:effectLst/>
                <a:latin typeface="Garamond" panose="02020404030301010803" pitchFamily="18" charset="0"/>
                <a:ea typeface="宋体" panose="02010600030101010101" pitchFamily="2" charset="-122"/>
              </a:rPr>
              <a:t>下流动，再回到叶端，</a:t>
            </a:r>
          </a:p>
          <a:p>
            <a:pPr>
              <a:lnSpc>
                <a:spcPct val="105000"/>
              </a:lnSpc>
            </a:pPr>
            <a:r>
              <a:rPr lang="zh-CN" altLang="en-US" sz="2800" dirty="0">
                <a:solidFill>
                  <a:srgbClr val="000099"/>
                </a:solidFill>
                <a:effectLst/>
                <a:latin typeface="Garamond" panose="02020404030301010803" pitchFamily="18" charset="0"/>
                <a:ea typeface="宋体" panose="02010600030101010101" pitchFamily="2" charset="-122"/>
              </a:rPr>
              <a:t>不穿过叶片，形成上、</a:t>
            </a:r>
          </a:p>
          <a:p>
            <a:pPr>
              <a:lnSpc>
                <a:spcPct val="105000"/>
              </a:lnSpc>
            </a:pPr>
            <a:r>
              <a:rPr lang="zh-CN" altLang="en-US" sz="2800" dirty="0">
                <a:solidFill>
                  <a:srgbClr val="000099"/>
                </a:solidFill>
                <a:effectLst/>
                <a:latin typeface="Garamond" panose="02020404030301010803" pitchFamily="18" charset="0"/>
                <a:ea typeface="宋体" panose="02010600030101010101" pitchFamily="2" charset="-122"/>
              </a:rPr>
              <a:t>下二个循环流动。</a:t>
            </a:r>
          </a:p>
        </p:txBody>
      </p:sp>
    </p:spTree>
    <p:extLst>
      <p:ext uri="{BB962C8B-B14F-4D97-AF65-F5344CB8AC3E}">
        <p14:creationId xmlns:p14="http://schemas.microsoft.com/office/powerpoint/2010/main" val="215423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83"/>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1.1</a:t>
            </a:r>
            <a:r>
              <a:rPr lang="zh-CN" altLang="en-US" sz="2800" dirty="0">
                <a:latin typeface="Arial" panose="020B0604020202020204" pitchFamily="34" charset="0"/>
                <a:ea typeface="+mj-ea"/>
                <a:cs typeface="Arial" panose="020B0604020202020204" pitchFamily="34" charset="0"/>
              </a:rPr>
              <a:t>釜式聚合反应器</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1916832"/>
            <a:ext cx="3232642" cy="4380106"/>
          </a:xfrm>
          <a:prstGeom prst="rect">
            <a:avLst/>
          </a:prstGeom>
        </p:spPr>
      </p:pic>
      <p:pic>
        <p:nvPicPr>
          <p:cNvPr id="4" name="图片 3"/>
          <p:cNvPicPr>
            <a:picLocks noChangeAspect="1"/>
          </p:cNvPicPr>
          <p:nvPr/>
        </p:nvPicPr>
        <p:blipFill rotWithShape="1">
          <a:blip r:embed="rId3"/>
          <a:srcRect l="10711" t="7058" r="1840" b="2064"/>
          <a:stretch/>
        </p:blipFill>
        <p:spPr>
          <a:xfrm>
            <a:off x="380843" y="3861048"/>
            <a:ext cx="3931162" cy="2592288"/>
          </a:xfrm>
          <a:prstGeom prst="rect">
            <a:avLst/>
          </a:prstGeom>
        </p:spPr>
      </p:pic>
      <p:pic>
        <p:nvPicPr>
          <p:cNvPr id="5" name="图片 4"/>
          <p:cNvPicPr>
            <a:picLocks noChangeAspect="1"/>
          </p:cNvPicPr>
          <p:nvPr/>
        </p:nvPicPr>
        <p:blipFill>
          <a:blip r:embed="rId4"/>
          <a:stretch>
            <a:fillRect/>
          </a:stretch>
        </p:blipFill>
        <p:spPr>
          <a:xfrm>
            <a:off x="399301" y="1052736"/>
            <a:ext cx="5180811" cy="2604039"/>
          </a:xfrm>
          <a:prstGeom prst="rect">
            <a:avLst/>
          </a:prstGeom>
        </p:spPr>
      </p:pic>
    </p:spTree>
    <p:extLst>
      <p:ext uri="{BB962C8B-B14F-4D97-AF65-F5344CB8AC3E}">
        <p14:creationId xmlns:p14="http://schemas.microsoft.com/office/powerpoint/2010/main" val="2657728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搅拌器与流动特征</a:t>
            </a: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35409" r="36977" b="16667"/>
          <a:stretch/>
        </p:blipFill>
        <p:spPr>
          <a:xfrm>
            <a:off x="395536" y="1196752"/>
            <a:ext cx="3240360" cy="4703748"/>
          </a:xfrm>
          <a:prstGeom prst="rect">
            <a:avLst/>
          </a:prstGeom>
        </p:spPr>
      </p:pic>
      <p:sp>
        <p:nvSpPr>
          <p:cNvPr id="13" name="Rectangle 4"/>
          <p:cNvSpPr>
            <a:spLocks noChangeArrowheads="1"/>
          </p:cNvSpPr>
          <p:nvPr/>
        </p:nvSpPr>
        <p:spPr bwMode="auto">
          <a:xfrm>
            <a:off x="3851920" y="2077807"/>
            <a:ext cx="4608512" cy="2332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altLang="en-US" sz="2800" dirty="0">
                <a:solidFill>
                  <a:srgbClr val="000099"/>
                </a:solidFill>
                <a:effectLst/>
                <a:latin typeface="Garamond" panose="02020404030301010803" pitchFamily="18" charset="0"/>
              </a:rPr>
              <a:t>流体流动方向</a:t>
            </a:r>
            <a:r>
              <a:rPr lang="zh-CN" altLang="en-US" sz="2800" dirty="0">
                <a:solidFill>
                  <a:srgbClr val="FF0000"/>
                </a:solidFill>
                <a:effectLst/>
                <a:latin typeface="Garamond" panose="02020404030301010803" pitchFamily="18" charset="0"/>
              </a:rPr>
              <a:t>平行于搅拌轴</a:t>
            </a:r>
            <a:r>
              <a:rPr lang="zh-CN" altLang="en-US" sz="2800" dirty="0">
                <a:solidFill>
                  <a:srgbClr val="000099"/>
                </a:solidFill>
                <a:effectLst/>
                <a:latin typeface="Garamond" panose="02020404030301010803" pitchFamily="18" charset="0"/>
              </a:rPr>
              <a:t>，流体由桨叶推动，使流体向下流动，</a:t>
            </a:r>
            <a:r>
              <a:rPr lang="zh-CN" altLang="en-US" sz="2800" dirty="0">
                <a:solidFill>
                  <a:srgbClr val="FF0000"/>
                </a:solidFill>
                <a:effectLst/>
                <a:latin typeface="Garamond" panose="02020404030301010803" pitchFamily="18" charset="0"/>
              </a:rPr>
              <a:t>遇到容器底面</a:t>
            </a:r>
            <a:r>
              <a:rPr lang="zh-CN" altLang="en-US" sz="2800" dirty="0">
                <a:solidFill>
                  <a:srgbClr val="000099"/>
                </a:solidFill>
                <a:effectLst/>
                <a:latin typeface="Garamond" panose="02020404030301010803" pitchFamily="18" charset="0"/>
              </a:rPr>
              <a:t>再向上翻，形成上下循环流。</a:t>
            </a:r>
          </a:p>
        </p:txBody>
      </p:sp>
      <p:sp>
        <p:nvSpPr>
          <p:cNvPr id="14" name="AutoShape 5"/>
          <p:cNvSpPr>
            <a:spLocks noChangeArrowheads="1"/>
          </p:cNvSpPr>
          <p:nvPr/>
        </p:nvSpPr>
        <p:spPr bwMode="auto">
          <a:xfrm>
            <a:off x="4499992" y="1209135"/>
            <a:ext cx="2089150" cy="576263"/>
          </a:xfrm>
          <a:prstGeom prst="wedgeRectCallout">
            <a:avLst>
              <a:gd name="adj1" fmla="val -97796"/>
              <a:gd name="adj2" fmla="val 72866"/>
            </a:avLst>
          </a:prstGeom>
          <a:solidFill>
            <a:srgbClr val="D7EDF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800">
                <a:solidFill>
                  <a:srgbClr val="FF0000"/>
                </a:solidFill>
                <a:ea typeface="宋体" panose="02010600030101010101" pitchFamily="2" charset="-122"/>
              </a:rPr>
              <a:t>(b)</a:t>
            </a:r>
            <a:r>
              <a:rPr lang="zh-CN" altLang="en-US" sz="2800">
                <a:solidFill>
                  <a:srgbClr val="FF0000"/>
                </a:solidFill>
                <a:ea typeface="宋体" panose="02010600030101010101" pitchFamily="2" charset="-122"/>
              </a:rPr>
              <a:t>轴向流</a:t>
            </a:r>
            <a:endParaRPr lang="zh-CN" altLang="en-US" sz="2800" dirty="0">
              <a:solidFill>
                <a:srgbClr val="FF0000"/>
              </a:solidFill>
              <a:ea typeface="宋体" panose="02010600030101010101" pitchFamily="2" charset="-122"/>
            </a:endParaRPr>
          </a:p>
        </p:txBody>
      </p:sp>
    </p:spTree>
    <p:extLst>
      <p:ext uri="{BB962C8B-B14F-4D97-AF65-F5344CB8AC3E}">
        <p14:creationId xmlns:p14="http://schemas.microsoft.com/office/powerpoint/2010/main" val="4037939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搅拌器与流动特征</a:t>
            </a: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69258" b="16667"/>
          <a:stretch/>
        </p:blipFill>
        <p:spPr>
          <a:xfrm>
            <a:off x="629454" y="1196752"/>
            <a:ext cx="3313488" cy="4320480"/>
          </a:xfrm>
          <a:prstGeom prst="rect">
            <a:avLst/>
          </a:prstGeom>
        </p:spPr>
      </p:pic>
      <p:sp>
        <p:nvSpPr>
          <p:cNvPr id="11" name="AutoShape 3"/>
          <p:cNvSpPr>
            <a:spLocks noChangeArrowheads="1"/>
          </p:cNvSpPr>
          <p:nvPr/>
        </p:nvSpPr>
        <p:spPr bwMode="auto">
          <a:xfrm>
            <a:off x="4984799" y="2496915"/>
            <a:ext cx="3489345" cy="3197443"/>
          </a:xfrm>
          <a:prstGeom prst="wedgeRectCallout">
            <a:avLst>
              <a:gd name="adj1" fmla="val -80653"/>
              <a:gd name="adj2" fmla="val -36495"/>
            </a:avLst>
          </a:prstGeom>
          <a:solidFill>
            <a:srgbClr val="D7EDFD"/>
          </a:solidFill>
          <a:ln w="38100" cmpd="sng">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1800">
              <a:solidFill>
                <a:schemeClr val="tx1"/>
              </a:solidFill>
              <a:effectLst/>
              <a:latin typeface="Garamond" panose="02020404030301010803" pitchFamily="18" charset="0"/>
            </a:endParaRPr>
          </a:p>
        </p:txBody>
      </p:sp>
      <p:sp>
        <p:nvSpPr>
          <p:cNvPr id="15" name="AutoShape 4"/>
          <p:cNvSpPr>
            <a:spLocks noChangeArrowheads="1"/>
          </p:cNvSpPr>
          <p:nvPr/>
        </p:nvSpPr>
        <p:spPr bwMode="auto">
          <a:xfrm>
            <a:off x="5345162" y="1128490"/>
            <a:ext cx="2089150" cy="576262"/>
          </a:xfrm>
          <a:prstGeom prst="wedgeRectCallout">
            <a:avLst>
              <a:gd name="adj1" fmla="val -97796"/>
              <a:gd name="adj2" fmla="val 72866"/>
            </a:avLst>
          </a:prstGeom>
          <a:solidFill>
            <a:srgbClr val="D7EDF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sz="1800">
              <a:solidFill>
                <a:schemeClr val="tx1"/>
              </a:solidFill>
              <a:effectLst/>
            </a:endParaRPr>
          </a:p>
        </p:txBody>
      </p:sp>
      <p:sp>
        <p:nvSpPr>
          <p:cNvPr id="16" name="Rectangle 5"/>
          <p:cNvSpPr>
            <a:spLocks noChangeArrowheads="1"/>
          </p:cNvSpPr>
          <p:nvPr/>
        </p:nvSpPr>
        <p:spPr bwMode="auto">
          <a:xfrm>
            <a:off x="5057824" y="2585815"/>
            <a:ext cx="341632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000099"/>
                </a:solidFill>
                <a:effectLst/>
                <a:latin typeface="Garamond" panose="02020404030301010803" pitchFamily="18" charset="0"/>
                <a:ea typeface="宋体" panose="02010600030101010101" pitchFamily="2" charset="-122"/>
              </a:rPr>
              <a:t>无挡板的容器内，流</a:t>
            </a:r>
          </a:p>
          <a:p>
            <a:r>
              <a:rPr lang="zh-CN" altLang="en-US" sz="2800" dirty="0">
                <a:solidFill>
                  <a:srgbClr val="000099"/>
                </a:solidFill>
                <a:effectLst/>
                <a:latin typeface="Garamond" panose="02020404030301010803" pitchFamily="18" charset="0"/>
                <a:ea typeface="宋体" panose="02010600030101010101" pitchFamily="2" charset="-122"/>
              </a:rPr>
              <a:t>体</a:t>
            </a:r>
            <a:r>
              <a:rPr lang="zh-CN" altLang="en-US" sz="2800" dirty="0">
                <a:solidFill>
                  <a:srgbClr val="FF0000"/>
                </a:solidFill>
                <a:effectLst/>
                <a:latin typeface="Garamond" panose="02020404030301010803" pitchFamily="18" charset="0"/>
                <a:ea typeface="宋体" panose="02010600030101010101" pitchFamily="2" charset="-122"/>
              </a:rPr>
              <a:t>绕轴作旋转运动</a:t>
            </a:r>
            <a:r>
              <a:rPr lang="zh-CN" altLang="en-US" sz="2800" dirty="0">
                <a:solidFill>
                  <a:srgbClr val="000099"/>
                </a:solidFill>
                <a:effectLst/>
                <a:latin typeface="Garamond" panose="02020404030301010803" pitchFamily="18" charset="0"/>
                <a:ea typeface="宋体" panose="02010600030101010101" pitchFamily="2" charset="-122"/>
              </a:rPr>
              <a:t>，</a:t>
            </a:r>
          </a:p>
          <a:p>
            <a:r>
              <a:rPr lang="zh-CN" altLang="en-US" sz="2800" dirty="0">
                <a:solidFill>
                  <a:srgbClr val="000099"/>
                </a:solidFill>
                <a:effectLst/>
                <a:latin typeface="Garamond" panose="02020404030301010803" pitchFamily="18" charset="0"/>
                <a:ea typeface="宋体" panose="02010600030101010101" pitchFamily="2" charset="-122"/>
              </a:rPr>
              <a:t>流速高时液体表面会</a:t>
            </a:r>
          </a:p>
          <a:p>
            <a:r>
              <a:rPr lang="zh-CN" altLang="en-US" sz="2800" dirty="0">
                <a:solidFill>
                  <a:srgbClr val="000099"/>
                </a:solidFill>
                <a:effectLst/>
                <a:latin typeface="Garamond" panose="02020404030301010803" pitchFamily="18" charset="0"/>
                <a:ea typeface="宋体" panose="02010600030101010101" pitchFamily="2" charset="-122"/>
              </a:rPr>
              <a:t>形成漩涡，流体从桨</a:t>
            </a:r>
          </a:p>
          <a:p>
            <a:r>
              <a:rPr lang="zh-CN" altLang="en-US" sz="2800" dirty="0">
                <a:solidFill>
                  <a:srgbClr val="000099"/>
                </a:solidFill>
                <a:effectLst/>
                <a:latin typeface="Garamond" panose="02020404030301010803" pitchFamily="18" charset="0"/>
                <a:ea typeface="宋体" panose="02010600030101010101" pitchFamily="2" charset="-122"/>
              </a:rPr>
              <a:t>叶周围周向卷吸至桨</a:t>
            </a:r>
          </a:p>
          <a:p>
            <a:r>
              <a:rPr lang="zh-CN" altLang="en-US" sz="2800" dirty="0">
                <a:solidFill>
                  <a:srgbClr val="000099"/>
                </a:solidFill>
                <a:effectLst/>
                <a:latin typeface="Garamond" panose="02020404030301010803" pitchFamily="18" charset="0"/>
                <a:ea typeface="宋体" panose="02010600030101010101" pitchFamily="2" charset="-122"/>
              </a:rPr>
              <a:t>叶区的流量很小，混</a:t>
            </a:r>
          </a:p>
          <a:p>
            <a:r>
              <a:rPr lang="zh-CN" altLang="en-US" sz="2800" dirty="0">
                <a:solidFill>
                  <a:srgbClr val="000099"/>
                </a:solidFill>
                <a:effectLst/>
                <a:latin typeface="Garamond" panose="02020404030301010803" pitchFamily="18" charset="0"/>
                <a:ea typeface="宋体" panose="02010600030101010101" pitchFamily="2" charset="-122"/>
              </a:rPr>
              <a:t>合</a:t>
            </a:r>
            <a:r>
              <a:rPr lang="zh-CN" altLang="en-US" sz="2800" dirty="0">
                <a:solidFill>
                  <a:srgbClr val="FF0000"/>
                </a:solidFill>
                <a:effectLst/>
                <a:latin typeface="Garamond" panose="02020404030301010803" pitchFamily="18" charset="0"/>
                <a:ea typeface="宋体" panose="02010600030101010101" pitchFamily="2" charset="-122"/>
              </a:rPr>
              <a:t>效果很差</a:t>
            </a:r>
            <a:r>
              <a:rPr lang="zh-CN" altLang="en-US" sz="2800" dirty="0">
                <a:solidFill>
                  <a:srgbClr val="000099"/>
                </a:solidFill>
                <a:effectLst/>
                <a:latin typeface="Garamond" panose="02020404030301010803" pitchFamily="18" charset="0"/>
                <a:ea typeface="宋体" panose="02010600030101010101" pitchFamily="2" charset="-122"/>
              </a:rPr>
              <a:t>。</a:t>
            </a:r>
          </a:p>
        </p:txBody>
      </p:sp>
      <p:sp>
        <p:nvSpPr>
          <p:cNvPr id="17" name="Rectangle 6"/>
          <p:cNvSpPr>
            <a:spLocks noChangeArrowheads="1"/>
          </p:cNvSpPr>
          <p:nvPr/>
        </p:nvSpPr>
        <p:spPr bwMode="auto">
          <a:xfrm>
            <a:off x="5580112" y="1196752"/>
            <a:ext cx="17668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solidFill>
                  <a:srgbClr val="FF0000"/>
                </a:solidFill>
                <a:effectLst/>
                <a:latin typeface="Comic Sans MS" panose="030F0702030302020204" pitchFamily="66" charset="0"/>
                <a:ea typeface="宋体" panose="02010600030101010101" pitchFamily="2" charset="-122"/>
              </a:rPr>
              <a:t>(c)</a:t>
            </a:r>
            <a:r>
              <a:rPr lang="zh-CN" altLang="en-US" sz="2800" dirty="0">
                <a:solidFill>
                  <a:srgbClr val="FF0000"/>
                </a:solidFill>
                <a:effectLst/>
                <a:latin typeface="Comic Sans MS" panose="030F0702030302020204" pitchFamily="66" charset="0"/>
                <a:ea typeface="宋体" panose="02010600030101010101" pitchFamily="2" charset="-122"/>
              </a:rPr>
              <a:t>切向流</a:t>
            </a:r>
          </a:p>
        </p:txBody>
      </p:sp>
    </p:spTree>
    <p:extLst>
      <p:ext uri="{BB962C8B-B14F-4D97-AF65-F5344CB8AC3E}">
        <p14:creationId xmlns:p14="http://schemas.microsoft.com/office/powerpoint/2010/main" val="640289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2" name="Rectangle 2"/>
          <p:cNvSpPr>
            <a:spLocks noChangeArrowheads="1"/>
          </p:cNvSpPr>
          <p:nvPr/>
        </p:nvSpPr>
        <p:spPr bwMode="auto">
          <a:xfrm>
            <a:off x="552118" y="774095"/>
            <a:ext cx="26654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800"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sym typeface="Arial" panose="020B0604020202020204" pitchFamily="34" charset="0"/>
              </a:rPr>
              <a:t>主要应用</a:t>
            </a:r>
          </a:p>
        </p:txBody>
      </p:sp>
      <p:sp>
        <p:nvSpPr>
          <p:cNvPr id="13" name="Rectangle 3"/>
          <p:cNvSpPr>
            <a:spLocks noChangeArrowheads="1"/>
          </p:cNvSpPr>
          <p:nvPr/>
        </p:nvSpPr>
        <p:spPr bwMode="auto">
          <a:xfrm>
            <a:off x="1272842" y="4941168"/>
            <a:ext cx="7475621" cy="121264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30000"/>
              </a:lnSpc>
              <a:buClr>
                <a:srgbClr val="FF0000"/>
              </a:buClr>
              <a:buFont typeface="宋体" panose="02010600030101010101" pitchFamily="2" charset="-122"/>
              <a:buNone/>
            </a:pPr>
            <a:r>
              <a:rPr lang="zh-CN" altLang="en-US" sz="2800" dirty="0">
                <a:solidFill>
                  <a:srgbClr val="000099"/>
                </a:solidFill>
                <a:effectLst/>
                <a:latin typeface="华文楷体" panose="02010600040101010101" pitchFamily="2" charset="-122"/>
                <a:ea typeface="华文楷体" panose="02010600040101010101" pitchFamily="2" charset="-122"/>
                <a:sym typeface="Arial" panose="020B0604020202020204" pitchFamily="34" charset="0"/>
              </a:rPr>
              <a:t>也用于高粘流体搅拌，促进流体的上下交换，代替价格高的螺带式叶轮，能获得良好的效果。</a:t>
            </a:r>
          </a:p>
        </p:txBody>
      </p:sp>
      <p:sp>
        <p:nvSpPr>
          <p:cNvPr id="14" name="Rectangle 4"/>
          <p:cNvSpPr>
            <a:spLocks noChangeArrowheads="1"/>
          </p:cNvSpPr>
          <p:nvPr/>
        </p:nvSpPr>
        <p:spPr bwMode="auto">
          <a:xfrm>
            <a:off x="1272843" y="1844824"/>
            <a:ext cx="7273925" cy="121264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buClr>
                <a:srgbClr val="FF0000"/>
              </a:buClr>
              <a:buFont typeface="宋体" panose="02010600030101010101" pitchFamily="2" charset="-122"/>
              <a:buNone/>
            </a:pPr>
            <a:r>
              <a:rPr lang="zh-CN" altLang="en-US" sz="2800" dirty="0">
                <a:solidFill>
                  <a:srgbClr val="000099"/>
                </a:solidFill>
                <a:effectLst/>
                <a:latin typeface="华文楷体" panose="02010600040101010101" pitchFamily="2" charset="-122"/>
                <a:ea typeface="华文楷体" panose="02010600040101010101" pitchFamily="2" charset="-122"/>
                <a:sym typeface="Arial" panose="020B0604020202020204" pitchFamily="34" charset="0"/>
              </a:rPr>
              <a:t>液-液系中用于防止分离、使罐的温度均一，固-液系中多用于防止固体沉降。</a:t>
            </a:r>
          </a:p>
        </p:txBody>
      </p:sp>
      <p:sp>
        <p:nvSpPr>
          <p:cNvPr id="15" name="Rectangle 5"/>
          <p:cNvSpPr>
            <a:spLocks noChangeArrowheads="1"/>
          </p:cNvSpPr>
          <p:nvPr/>
        </p:nvSpPr>
        <p:spPr bwMode="auto">
          <a:xfrm>
            <a:off x="1272843" y="3068960"/>
            <a:ext cx="7200900" cy="177279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buClr>
                <a:srgbClr val="FF0000"/>
              </a:buClr>
              <a:buFont typeface="宋体" panose="02010600030101010101" pitchFamily="2" charset="-122"/>
              <a:buNone/>
            </a:pPr>
            <a:r>
              <a:rPr lang="zh-CN" altLang="en-US" sz="2800" dirty="0">
                <a:solidFill>
                  <a:srgbClr val="000099"/>
                </a:solidFill>
                <a:effectLst/>
                <a:latin typeface="华文楷体" panose="02010600040101010101" pitchFamily="2" charset="-122"/>
                <a:ea typeface="华文楷体" panose="02010600040101010101" pitchFamily="2" charset="-122"/>
                <a:sym typeface="Arial" panose="020B0604020202020204" pitchFamily="34" charset="0"/>
              </a:rPr>
              <a:t>主要用于流体的循环，由于在同样排量下，折叶式比平直叶式的功耗少，操作费用低，故</a:t>
            </a:r>
            <a:r>
              <a:rPr lang="zh-CN" altLang="en-US" sz="2800" dirty="0">
                <a:solidFill>
                  <a:srgbClr val="FF0000"/>
                </a:solidFill>
                <a:effectLst/>
                <a:latin typeface="华文楷体" panose="02010600040101010101" pitchFamily="2" charset="-122"/>
                <a:ea typeface="华文楷体" panose="02010600040101010101" pitchFamily="2" charset="-122"/>
                <a:sym typeface="Arial" panose="020B0604020202020204" pitchFamily="34" charset="0"/>
              </a:rPr>
              <a:t>轴流桨叶使用较多</a:t>
            </a:r>
            <a:r>
              <a:rPr lang="zh-CN" altLang="en-US" sz="2800" dirty="0">
                <a:solidFill>
                  <a:srgbClr val="000099"/>
                </a:solidFill>
                <a:effectLst/>
                <a:latin typeface="华文楷体" panose="02010600040101010101" pitchFamily="2" charset="-122"/>
                <a:ea typeface="华文楷体" panose="02010600040101010101" pitchFamily="2" charset="-122"/>
                <a:sym typeface="Arial" panose="020B0604020202020204" pitchFamily="34" charset="0"/>
              </a:rPr>
              <a:t>。</a:t>
            </a:r>
          </a:p>
        </p:txBody>
      </p:sp>
      <p:pic>
        <p:nvPicPr>
          <p:cNvPr id="16" name="Picture 6" descr="MAR_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943" y="2094062"/>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descr="MAR_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943" y="3300735"/>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MAR_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943" y="5172943"/>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对角圆角矩形 18"/>
          <p:cNvSpPr/>
          <p:nvPr/>
        </p:nvSpPr>
        <p:spPr>
          <a:xfrm>
            <a:off x="0" y="0"/>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Tree>
    <p:extLst>
      <p:ext uri="{BB962C8B-B14F-4D97-AF65-F5344CB8AC3E}">
        <p14:creationId xmlns:p14="http://schemas.microsoft.com/office/powerpoint/2010/main" val="3632504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0"/>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28" name="AutoShape 2"/>
          <p:cNvSpPr>
            <a:spLocks noChangeArrowheads="1"/>
          </p:cNvSpPr>
          <p:nvPr/>
        </p:nvSpPr>
        <p:spPr bwMode="auto">
          <a:xfrm>
            <a:off x="629454" y="1340768"/>
            <a:ext cx="7416800" cy="1368425"/>
          </a:xfrm>
          <a:prstGeom prst="roundRect">
            <a:avLst>
              <a:gd name="adj" fmla="val 50000"/>
            </a:avLst>
          </a:prstGeom>
          <a:solidFill>
            <a:srgbClr val="E7F3E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b="1">
              <a:solidFill>
                <a:srgbClr val="000000"/>
              </a:solidFill>
              <a:effectLst>
                <a:outerShdw blurRad="38100" dist="38100" dir="2700000" algn="tl">
                  <a:srgbClr val="FFFFFF"/>
                </a:outerShdw>
              </a:effectLst>
              <a:latin typeface="Comic Sans MS" panose="030F0702030302020204" pitchFamily="66" charset="0"/>
              <a:ea typeface="宋体" panose="02010600030101010101" pitchFamily="2" charset="-122"/>
            </a:endParaRPr>
          </a:p>
        </p:txBody>
      </p:sp>
      <p:sp>
        <p:nvSpPr>
          <p:cNvPr id="29" name="Rectangle 3"/>
          <p:cNvSpPr>
            <a:spLocks noChangeArrowheads="1"/>
          </p:cNvSpPr>
          <p:nvPr/>
        </p:nvSpPr>
        <p:spPr bwMode="auto">
          <a:xfrm>
            <a:off x="1135866" y="1369343"/>
            <a:ext cx="7127875" cy="1200150"/>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30000"/>
              </a:lnSpc>
              <a:buClr>
                <a:srgbClr val="FF0000"/>
              </a:buClr>
              <a:buFont typeface="宋体" panose="02010600030101010101" pitchFamily="2" charset="-122"/>
              <a:buNone/>
            </a:pPr>
            <a:r>
              <a:rPr lang="zh-CN" altLang="en-US" sz="2800" b="1" dirty="0">
                <a:solidFill>
                  <a:srgbClr val="000099"/>
                </a:solidFill>
                <a:latin typeface="Comic Sans MS" panose="030F0702030302020204" pitchFamily="66" charset="0"/>
                <a:ea typeface="宋体" panose="02010600030101010101" pitchFamily="2" charset="-122"/>
                <a:sym typeface="Arial" panose="020B0604020202020204" pitchFamily="34" charset="0"/>
              </a:rPr>
              <a:t>桨式搅拌器的转速一般为</a:t>
            </a:r>
            <a:r>
              <a:rPr lang="en-US" altLang="zh-CN" sz="2800" b="1" dirty="0">
                <a:solidFill>
                  <a:srgbClr val="000099"/>
                </a:solidFill>
                <a:latin typeface="Comic Sans MS" panose="030F0702030302020204" pitchFamily="66" charset="0"/>
                <a:ea typeface="宋体" panose="02010600030101010101" pitchFamily="2" charset="-122"/>
                <a:sym typeface="Arial" panose="020B0604020202020204" pitchFamily="34" charset="0"/>
              </a:rPr>
              <a:t>20</a:t>
            </a:r>
            <a:r>
              <a:rPr lang="zh-CN" altLang="en-US" sz="2800" b="1" dirty="0">
                <a:solidFill>
                  <a:srgbClr val="000099"/>
                </a:solidFill>
                <a:latin typeface="Comic Sans MS" panose="030F0702030302020204" pitchFamily="66" charset="0"/>
                <a:ea typeface="宋体" panose="02010600030101010101" pitchFamily="2" charset="-122"/>
                <a:sym typeface="Arial" panose="020B0604020202020204" pitchFamily="34" charset="0"/>
              </a:rPr>
              <a:t>～</a:t>
            </a:r>
            <a:r>
              <a:rPr lang="en-US" altLang="zh-CN" sz="2800" b="1" dirty="0">
                <a:solidFill>
                  <a:srgbClr val="000099"/>
                </a:solidFill>
                <a:latin typeface="Comic Sans MS" panose="030F0702030302020204" pitchFamily="66" charset="0"/>
                <a:ea typeface="宋体" panose="02010600030101010101" pitchFamily="2" charset="-122"/>
                <a:sym typeface="Arial" panose="020B0604020202020204" pitchFamily="34" charset="0"/>
              </a:rPr>
              <a:t>100r/min </a:t>
            </a:r>
            <a:r>
              <a:rPr lang="zh-CN" altLang="en-US" sz="2800" b="1" dirty="0">
                <a:solidFill>
                  <a:srgbClr val="000099"/>
                </a:solidFill>
                <a:latin typeface="Comic Sans MS" panose="030F0702030302020204" pitchFamily="66" charset="0"/>
                <a:ea typeface="宋体" panose="02010600030101010101" pitchFamily="2" charset="-122"/>
                <a:sym typeface="Arial" panose="020B0604020202020204" pitchFamily="34" charset="0"/>
              </a:rPr>
              <a:t>，</a:t>
            </a:r>
          </a:p>
          <a:p>
            <a:pPr eaLnBrk="1" hangingPunct="1">
              <a:lnSpc>
                <a:spcPct val="130000"/>
              </a:lnSpc>
              <a:buClr>
                <a:srgbClr val="FF0000"/>
              </a:buClr>
              <a:buFont typeface="宋体" panose="02010600030101010101" pitchFamily="2" charset="-122"/>
              <a:buNone/>
            </a:pPr>
            <a:r>
              <a:rPr lang="zh-CN" altLang="en-US" sz="2800" b="1" dirty="0">
                <a:solidFill>
                  <a:srgbClr val="000099"/>
                </a:solidFill>
                <a:latin typeface="Comic Sans MS" panose="030F0702030302020204" pitchFamily="66" charset="0"/>
                <a:ea typeface="宋体" panose="02010600030101010101" pitchFamily="2" charset="-122"/>
                <a:sym typeface="Arial" panose="020B0604020202020204" pitchFamily="34" charset="0"/>
              </a:rPr>
              <a:t>最高粘度为</a:t>
            </a:r>
            <a:r>
              <a:rPr lang="en-US" altLang="zh-CN" sz="2800" b="1" dirty="0">
                <a:solidFill>
                  <a:srgbClr val="000099"/>
                </a:solidFill>
                <a:latin typeface="Comic Sans MS" panose="030F0702030302020204" pitchFamily="66" charset="0"/>
                <a:ea typeface="宋体" panose="02010600030101010101" pitchFamily="2" charset="-122"/>
                <a:sym typeface="Arial" panose="020B0604020202020204" pitchFamily="34" charset="0"/>
              </a:rPr>
              <a:t>20Pa·s </a:t>
            </a:r>
            <a:r>
              <a:rPr lang="zh-CN" altLang="en-US" sz="2800" b="1" dirty="0">
                <a:solidFill>
                  <a:srgbClr val="000099"/>
                </a:solidFill>
                <a:latin typeface="Comic Sans MS" panose="030F0702030302020204" pitchFamily="66" charset="0"/>
                <a:ea typeface="宋体" panose="02010600030101010101" pitchFamily="2" charset="-122"/>
                <a:sym typeface="Arial" panose="020B0604020202020204" pitchFamily="34" charset="0"/>
              </a:rPr>
              <a:t>。</a:t>
            </a:r>
          </a:p>
        </p:txBody>
      </p:sp>
      <p:sp>
        <p:nvSpPr>
          <p:cNvPr id="30" name="Rectangle 4"/>
          <p:cNvSpPr>
            <a:spLocks noChangeArrowheads="1"/>
          </p:cNvSpPr>
          <p:nvPr/>
        </p:nvSpPr>
        <p:spPr bwMode="auto">
          <a:xfrm>
            <a:off x="918379" y="3179093"/>
            <a:ext cx="1943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4800" b="1">
                <a:solidFill>
                  <a:srgbClr val="FF0000"/>
                </a:solidFill>
                <a:effectLst>
                  <a:outerShdw blurRad="38100" dist="38100" dir="2700000" algn="tl">
                    <a:srgbClr val="C0C0C0"/>
                  </a:outerShdw>
                </a:effectLst>
                <a:latin typeface="Comic Sans MS" panose="030F0702030302020204" pitchFamily="66" charset="0"/>
                <a:ea typeface="楷体_GB2312" pitchFamily="49" charset="-122"/>
                <a:sym typeface="Arial" panose="020B0604020202020204" pitchFamily="34" charset="0"/>
              </a:rPr>
              <a:t>缺点</a:t>
            </a:r>
          </a:p>
        </p:txBody>
      </p:sp>
      <p:sp>
        <p:nvSpPr>
          <p:cNvPr id="31" name="Rectangle 5"/>
          <p:cNvSpPr>
            <a:spLocks noChangeArrowheads="1"/>
          </p:cNvSpPr>
          <p:nvPr/>
        </p:nvSpPr>
        <p:spPr bwMode="auto">
          <a:xfrm>
            <a:off x="1429554" y="4525293"/>
            <a:ext cx="6616700" cy="1200150"/>
          </a:xfrm>
          <a:prstGeom prst="rect">
            <a:avLst/>
          </a:prstGeom>
          <a:solidFill>
            <a:srgbClr val="E7F3E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30000"/>
              </a:lnSpc>
              <a:buClr>
                <a:srgbClr val="FF0000"/>
              </a:buClr>
              <a:buFont typeface="宋体" panose="02010600030101010101" pitchFamily="2" charset="-122"/>
              <a:buNone/>
            </a:pPr>
            <a:r>
              <a:rPr lang="zh-CN" altLang="en-US" sz="2800" b="1" dirty="0">
                <a:solidFill>
                  <a:srgbClr val="000099"/>
                </a:solidFill>
                <a:latin typeface="楷体_GB2312" pitchFamily="49" charset="-122"/>
                <a:ea typeface="楷体_GB2312" pitchFamily="49" charset="-122"/>
                <a:sym typeface="Arial" panose="020B0604020202020204" pitchFamily="34" charset="0"/>
              </a:rPr>
              <a:t>不能用于以</a:t>
            </a:r>
            <a:r>
              <a:rPr lang="zh-CN" altLang="en-US" sz="2800" b="1" dirty="0">
                <a:solidFill>
                  <a:srgbClr val="FF0000"/>
                </a:solidFill>
                <a:latin typeface="楷体_GB2312" pitchFamily="49" charset="-122"/>
                <a:ea typeface="楷体_GB2312" pitchFamily="49" charset="-122"/>
                <a:sym typeface="Arial" panose="020B0604020202020204" pitchFamily="34" charset="0"/>
              </a:rPr>
              <a:t>保持气体</a:t>
            </a:r>
            <a:r>
              <a:rPr lang="zh-CN" altLang="en-US" sz="2800" b="1" dirty="0">
                <a:solidFill>
                  <a:srgbClr val="000099"/>
                </a:solidFill>
                <a:latin typeface="楷体_GB2312" pitchFamily="49" charset="-122"/>
                <a:ea typeface="楷体_GB2312" pitchFamily="49" charset="-122"/>
                <a:sym typeface="Arial" panose="020B0604020202020204" pitchFamily="34" charset="0"/>
              </a:rPr>
              <a:t>和以</a:t>
            </a:r>
            <a:r>
              <a:rPr lang="zh-CN" altLang="en-US" sz="2800" b="1" dirty="0">
                <a:solidFill>
                  <a:srgbClr val="FF0000"/>
                </a:solidFill>
                <a:latin typeface="楷体_GB2312" pitchFamily="49" charset="-122"/>
                <a:ea typeface="楷体_GB2312" pitchFamily="49" charset="-122"/>
                <a:sym typeface="Arial" panose="020B0604020202020204" pitchFamily="34" charset="0"/>
              </a:rPr>
              <a:t>细微化</a:t>
            </a:r>
            <a:r>
              <a:rPr lang="zh-CN" altLang="en-US" sz="2800" b="1" dirty="0">
                <a:solidFill>
                  <a:srgbClr val="000099"/>
                </a:solidFill>
                <a:latin typeface="楷体_GB2312" pitchFamily="49" charset="-122"/>
                <a:ea typeface="楷体_GB2312" pitchFamily="49" charset="-122"/>
                <a:sym typeface="Arial" panose="020B0604020202020204" pitchFamily="34" charset="0"/>
              </a:rPr>
              <a:t>为目的的</a:t>
            </a:r>
            <a:r>
              <a:rPr lang="zh-CN" altLang="en-US" sz="2800" b="1" dirty="0">
                <a:solidFill>
                  <a:srgbClr val="FF0000"/>
                </a:solidFill>
                <a:latin typeface="楷体_GB2312" pitchFamily="49" charset="-122"/>
                <a:ea typeface="楷体_GB2312" pitchFamily="49" charset="-122"/>
                <a:sym typeface="Arial" panose="020B0604020202020204" pitchFamily="34" charset="0"/>
              </a:rPr>
              <a:t>气</a:t>
            </a:r>
            <a:r>
              <a:rPr lang="en-US" altLang="zh-CN" sz="2800" b="1" dirty="0">
                <a:solidFill>
                  <a:srgbClr val="FF0000"/>
                </a:solidFill>
                <a:latin typeface="宋体" panose="02010600030101010101" pitchFamily="2" charset="-122"/>
                <a:ea typeface="楷体_GB2312" pitchFamily="49" charset="-122"/>
                <a:sym typeface="Arial" panose="020B0604020202020204" pitchFamily="34" charset="0"/>
              </a:rPr>
              <a:t>—</a:t>
            </a:r>
            <a:r>
              <a:rPr lang="zh-CN" altLang="en-US" sz="2800" b="1" dirty="0">
                <a:solidFill>
                  <a:srgbClr val="FF0000"/>
                </a:solidFill>
                <a:latin typeface="楷体_GB2312" pitchFamily="49" charset="-122"/>
                <a:ea typeface="楷体_GB2312" pitchFamily="49" charset="-122"/>
                <a:sym typeface="Arial" panose="020B0604020202020204" pitchFamily="34" charset="0"/>
              </a:rPr>
              <a:t>液分散</a:t>
            </a:r>
            <a:r>
              <a:rPr lang="zh-CN" altLang="en-US" sz="2800" b="1" dirty="0">
                <a:solidFill>
                  <a:srgbClr val="000099"/>
                </a:solidFill>
                <a:latin typeface="楷体_GB2312" pitchFamily="49" charset="-122"/>
                <a:ea typeface="楷体_GB2312" pitchFamily="49" charset="-122"/>
                <a:sym typeface="Arial" panose="020B0604020202020204" pitchFamily="34" charset="0"/>
              </a:rPr>
              <a:t>操作中。</a:t>
            </a:r>
          </a:p>
        </p:txBody>
      </p:sp>
    </p:spTree>
    <p:extLst>
      <p:ext uri="{BB962C8B-B14F-4D97-AF65-F5344CB8AC3E}">
        <p14:creationId xmlns:p14="http://schemas.microsoft.com/office/powerpoint/2010/main" val="321908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8475" b="10468"/>
          <a:stretch/>
        </p:blipFill>
        <p:spPr>
          <a:xfrm>
            <a:off x="5244710" y="260870"/>
            <a:ext cx="3647770" cy="1943993"/>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0"/>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7" name="Rectangle 2"/>
          <p:cNvSpPr>
            <a:spLocks noChangeArrowheads="1"/>
          </p:cNvSpPr>
          <p:nvPr/>
        </p:nvSpPr>
        <p:spPr bwMode="auto">
          <a:xfrm>
            <a:off x="466328" y="1046386"/>
            <a:ext cx="50069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4800" dirty="0">
                <a:solidFill>
                  <a:srgbClr val="FF0000"/>
                </a:solidFill>
                <a:effectLst>
                  <a:outerShdw blurRad="38100" dist="38100" dir="2700000" algn="tl">
                    <a:srgbClr val="C0C0C0"/>
                  </a:outerShdw>
                </a:effectLst>
                <a:latin typeface="Comic Sans MS" panose="030F0702030302020204" pitchFamily="66" charset="0"/>
                <a:sym typeface="Arial" panose="020B0604020202020204" pitchFamily="34" charset="0"/>
              </a:rPr>
              <a:t>2. </a:t>
            </a:r>
            <a:r>
              <a:rPr lang="zh-CN" altLang="en-US" sz="4800" dirty="0">
                <a:solidFill>
                  <a:srgbClr val="FF0000"/>
                </a:solidFill>
                <a:effectLst>
                  <a:outerShdw blurRad="38100" dist="38100" dir="2700000" algn="tl">
                    <a:srgbClr val="C0C0C0"/>
                  </a:outerShdw>
                </a:effectLst>
                <a:latin typeface="Comic Sans MS" panose="030F0702030302020204" pitchFamily="66" charset="0"/>
                <a:sym typeface="Arial" panose="020B0604020202020204" pitchFamily="34" charset="0"/>
              </a:rPr>
              <a:t>推进式搅拌器 </a:t>
            </a:r>
          </a:p>
        </p:txBody>
      </p:sp>
      <p:sp>
        <p:nvSpPr>
          <p:cNvPr id="8" name="Rectangle 3"/>
          <p:cNvSpPr>
            <a:spLocks noChangeArrowheads="1"/>
          </p:cNvSpPr>
          <p:nvPr/>
        </p:nvSpPr>
        <p:spPr bwMode="auto">
          <a:xfrm>
            <a:off x="539353" y="1844899"/>
            <a:ext cx="5516563" cy="1041400"/>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30000"/>
              </a:lnSpc>
              <a:buClr>
                <a:srgbClr val="FF0000"/>
              </a:buClr>
              <a:buFont typeface="宋体" panose="02010600030101010101" pitchFamily="2" charset="-122"/>
              <a:buNone/>
            </a:pPr>
            <a:r>
              <a:rPr lang="zh-CN" altLang="en-US" sz="2400" dirty="0">
                <a:solidFill>
                  <a:srgbClr val="000099"/>
                </a:solidFill>
                <a:effectLst/>
                <a:latin typeface="楷体_GB2312" pitchFamily="49" charset="-122"/>
                <a:sym typeface="Arial" panose="020B0604020202020204" pitchFamily="34" charset="0"/>
              </a:rPr>
              <a:t>推进式搅拌器（又称船用推进器）</a:t>
            </a:r>
          </a:p>
          <a:p>
            <a:pPr eaLnBrk="1" hangingPunct="1">
              <a:lnSpc>
                <a:spcPct val="130000"/>
              </a:lnSpc>
              <a:buClr>
                <a:srgbClr val="FF0000"/>
              </a:buClr>
              <a:buFont typeface="宋体" panose="02010600030101010101" pitchFamily="2" charset="-122"/>
              <a:buNone/>
            </a:pPr>
            <a:r>
              <a:rPr lang="zh-CN" altLang="en-US" sz="2400" dirty="0">
                <a:solidFill>
                  <a:srgbClr val="000099"/>
                </a:solidFill>
                <a:effectLst/>
                <a:latin typeface="楷体_GB2312" pitchFamily="49" charset="-122"/>
                <a:sym typeface="Arial" panose="020B0604020202020204" pitchFamily="34" charset="0"/>
              </a:rPr>
              <a:t>常用于低粘流体中。</a:t>
            </a:r>
          </a:p>
        </p:txBody>
      </p:sp>
      <p:pic>
        <p:nvPicPr>
          <p:cNvPr id="3" name="图片 2"/>
          <p:cNvPicPr>
            <a:picLocks noChangeAspect="1"/>
          </p:cNvPicPr>
          <p:nvPr/>
        </p:nvPicPr>
        <p:blipFill>
          <a:blip r:embed="rId3"/>
          <a:stretch>
            <a:fillRect/>
          </a:stretch>
        </p:blipFill>
        <p:spPr>
          <a:xfrm>
            <a:off x="755576" y="2836790"/>
            <a:ext cx="7285510" cy="3904578"/>
          </a:xfrm>
          <a:prstGeom prst="rect">
            <a:avLst/>
          </a:prstGeom>
        </p:spPr>
      </p:pic>
    </p:spTree>
    <p:extLst>
      <p:ext uri="{BB962C8B-B14F-4D97-AF65-F5344CB8AC3E}">
        <p14:creationId xmlns:p14="http://schemas.microsoft.com/office/powerpoint/2010/main" val="1498812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11580" y="0"/>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10" name="Rectangle 5"/>
          <p:cNvSpPr>
            <a:spLocks noChangeArrowheads="1"/>
          </p:cNvSpPr>
          <p:nvPr/>
        </p:nvSpPr>
        <p:spPr bwMode="auto">
          <a:xfrm>
            <a:off x="827584" y="1484784"/>
            <a:ext cx="4043741" cy="4616648"/>
          </a:xfrm>
          <a:prstGeom prst="rect">
            <a:avLst/>
          </a:prstGeom>
          <a:solidFill>
            <a:srgbClr val="E7F3EC"/>
          </a:solidFill>
          <a:ln w="9525" cap="flat" cmpd="sng">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50000"/>
              </a:lnSpc>
              <a:buClr>
                <a:srgbClr val="FF0000"/>
              </a:buClr>
              <a:buSzPct val="100000"/>
              <a:buFont typeface="Wingdings" panose="05000000000000000000" pitchFamily="2" charset="2"/>
              <a:buChar char="Ø"/>
            </a:pP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标准推进式搅拌器有三瓣叶片，其螺距（桨距）与桨直径</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d</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相等。</a:t>
            </a:r>
          </a:p>
          <a:p>
            <a:pPr eaLnBrk="1" hangingPunct="1">
              <a:lnSpc>
                <a:spcPct val="150000"/>
              </a:lnSpc>
              <a:buClr>
                <a:srgbClr val="FF0000"/>
              </a:buClr>
              <a:buSzPct val="100000"/>
              <a:buFont typeface="Wingdings" panose="05000000000000000000" pitchFamily="2" charset="2"/>
              <a:buChar char="Ø"/>
            </a:pP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直径较小，</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d/D </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（直径</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罐径）</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=1/4</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1/3</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，叶端速度一般为  </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7</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10 m/s</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，最高达</a:t>
            </a:r>
            <a:r>
              <a:rPr lang="en-US" altLang="zh-CN"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15 m/s</a:t>
            </a:r>
            <a:r>
              <a:rPr lang="zh-CN" altLang="en-US" sz="2800" dirty="0">
                <a:solidFill>
                  <a:srgbClr val="000099"/>
                </a:solidFill>
                <a:effectLst/>
                <a:latin typeface="Times New Roman" pitchFamily="18" charset="0"/>
                <a:ea typeface="楷体" pitchFamily="49" charset="-122"/>
                <a:cs typeface="Times New Roman" pitchFamily="18" charset="0"/>
                <a:sym typeface="Arial" panose="020B0604020202020204" pitchFamily="34" charset="0"/>
              </a:rPr>
              <a:t>。</a:t>
            </a:r>
          </a:p>
        </p:txBody>
      </p:sp>
      <p:pic>
        <p:nvPicPr>
          <p:cNvPr id="11" name="Picture 7"/>
          <p:cNvPicPr>
            <a:picLocks noChangeAspect="1" noChangeArrowheads="1"/>
          </p:cNvPicPr>
          <p:nvPr/>
        </p:nvPicPr>
        <p:blipFill>
          <a:blip r:embed="rId2">
            <a:extLst>
              <a:ext uri="{28A0092B-C50C-407E-A947-70E740481C1C}">
                <a14:useLocalDpi xmlns:a14="http://schemas.microsoft.com/office/drawing/2010/main" val="0"/>
              </a:ext>
            </a:extLst>
          </a:blip>
          <a:srcRect l="58426" t="5257" r="9576" b="3055"/>
          <a:stretch>
            <a:fillRect/>
          </a:stretch>
        </p:blipFill>
        <p:spPr bwMode="auto">
          <a:xfrm>
            <a:off x="5868144" y="235173"/>
            <a:ext cx="2895600" cy="64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5673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884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7" name="Oval 2"/>
          <p:cNvSpPr>
            <a:spLocks noChangeArrowheads="1"/>
          </p:cNvSpPr>
          <p:nvPr/>
        </p:nvSpPr>
        <p:spPr bwMode="auto">
          <a:xfrm>
            <a:off x="1619672" y="4869160"/>
            <a:ext cx="5832475" cy="1655762"/>
          </a:xfrm>
          <a:prstGeom prst="ellipse">
            <a:avLst/>
          </a:prstGeom>
          <a:solidFill>
            <a:srgbClr val="E7F3E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00"/>
              </a:solidFill>
              <a:effectLst>
                <a:outerShdw blurRad="38100" dist="38100" dir="2700000" algn="tl">
                  <a:srgbClr val="000000">
                    <a:alpha val="43137"/>
                  </a:srgbClr>
                </a:outerShdw>
              </a:effectLst>
              <a:latin typeface="Arial" panose="020B0604020202020204" pitchFamily="34" charset="0"/>
              <a:ea typeface="楷体_GB2312" pitchFamily="49" charset="-122"/>
            </a:endParaRPr>
          </a:p>
        </p:txBody>
      </p:sp>
      <p:sp>
        <p:nvSpPr>
          <p:cNvPr id="8" name="AutoShape 3"/>
          <p:cNvSpPr>
            <a:spLocks noChangeArrowheads="1"/>
          </p:cNvSpPr>
          <p:nvPr/>
        </p:nvSpPr>
        <p:spPr bwMode="auto">
          <a:xfrm>
            <a:off x="468313" y="908050"/>
            <a:ext cx="8424862" cy="1584325"/>
          </a:xfrm>
          <a:prstGeom prst="roundRect">
            <a:avLst>
              <a:gd name="adj" fmla="val 16667"/>
            </a:avLst>
          </a:prstGeom>
          <a:solidFill>
            <a:srgbClr val="E7F3E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00"/>
              </a:solidFill>
              <a:effectLst>
                <a:outerShdw blurRad="38100" dist="38100" dir="2700000" algn="tl">
                  <a:srgbClr val="000000">
                    <a:alpha val="43137"/>
                  </a:srgbClr>
                </a:outerShdw>
              </a:effectLst>
              <a:latin typeface="Arial" panose="020B0604020202020204" pitchFamily="34" charset="0"/>
              <a:ea typeface="楷体_GB2312" pitchFamily="49" charset="-122"/>
            </a:endParaRPr>
          </a:p>
        </p:txBody>
      </p:sp>
      <p:sp>
        <p:nvSpPr>
          <p:cNvPr id="9" name="Rectangle 4"/>
          <p:cNvSpPr>
            <a:spLocks noChangeArrowheads="1"/>
          </p:cNvSpPr>
          <p:nvPr/>
        </p:nvSpPr>
        <p:spPr bwMode="auto">
          <a:xfrm>
            <a:off x="755650" y="3208445"/>
            <a:ext cx="7921625" cy="137268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lang="zh-CN" altLang="en-US" sz="3600" b="1" dirty="0">
                <a:solidFill>
                  <a:srgbClr val="FF0000"/>
                </a:solidFill>
                <a:latin typeface="宋体" panose="02010600030101010101" pitchFamily="2" charset="-122"/>
                <a:ea typeface="宋体" panose="02010600030101010101" pitchFamily="2" charset="-122"/>
              </a:rPr>
              <a:t>特点</a:t>
            </a:r>
            <a:r>
              <a:rPr lang="zh-CN" altLang="en-US" sz="2000" b="1" dirty="0">
                <a:solidFill>
                  <a:srgbClr val="000000"/>
                </a:solidFill>
                <a:latin typeface="宋体" panose="02010600030101010101" pitchFamily="2" charset="-122"/>
                <a:ea typeface="宋体" panose="02010600030101010101" pitchFamily="2" charset="-122"/>
              </a:rPr>
              <a:t> </a:t>
            </a:r>
            <a:r>
              <a:rPr lang="en-US" altLang="zh-CN" sz="2800" b="1" dirty="0">
                <a:solidFill>
                  <a:srgbClr val="000099"/>
                </a:solidFill>
                <a:latin typeface="Comic Sans MS" panose="030F0702030302020204" pitchFamily="66" charset="0"/>
                <a:ea typeface="宋体" panose="02010600030101010101" pitchFamily="2" charset="-122"/>
              </a:rPr>
              <a:t>——</a:t>
            </a:r>
            <a:r>
              <a:rPr lang="zh-CN" altLang="en-US" sz="2800" b="1" dirty="0">
                <a:solidFill>
                  <a:srgbClr val="000099"/>
                </a:solidFill>
                <a:latin typeface="Comic Sans MS" panose="030F0702030302020204" pitchFamily="66" charset="0"/>
                <a:ea typeface="宋体" panose="02010600030101010101" pitchFamily="2" charset="-122"/>
              </a:rPr>
              <a:t>搅拌时流体的湍流程度不高，</a:t>
            </a:r>
            <a:r>
              <a:rPr lang="zh-CN" altLang="en-US" sz="2800" b="1" dirty="0">
                <a:solidFill>
                  <a:srgbClr val="FF0000"/>
                </a:solidFill>
                <a:latin typeface="Comic Sans MS" panose="030F0702030302020204" pitchFamily="66" charset="0"/>
                <a:ea typeface="宋体" panose="02010600030101010101" pitchFamily="2" charset="-122"/>
              </a:rPr>
              <a:t>循环量大</a:t>
            </a:r>
            <a:r>
              <a:rPr lang="zh-CN" altLang="en-US" sz="2800" b="1" dirty="0">
                <a:solidFill>
                  <a:srgbClr val="000099"/>
                </a:solidFill>
                <a:latin typeface="Comic Sans MS" panose="030F0702030302020204" pitchFamily="66" charset="0"/>
                <a:ea typeface="宋体" panose="02010600030101010101" pitchFamily="2" charset="-122"/>
              </a:rPr>
              <a:t>，结构简单，制造方便。        </a:t>
            </a:r>
            <a:r>
              <a:rPr lang="zh-CN" altLang="en-US" sz="2000" b="1" dirty="0">
                <a:solidFill>
                  <a:srgbClr val="000000"/>
                </a:solidFill>
                <a:latin typeface="宋体" panose="02010600030101010101" pitchFamily="2" charset="-122"/>
                <a:ea typeface="宋体" panose="02010600030101010101" pitchFamily="2" charset="-122"/>
              </a:rPr>
              <a:t>     </a:t>
            </a:r>
          </a:p>
        </p:txBody>
      </p:sp>
      <p:sp>
        <p:nvSpPr>
          <p:cNvPr id="10" name="Rectangle 5"/>
          <p:cNvSpPr>
            <a:spLocks noChangeArrowheads="1"/>
          </p:cNvSpPr>
          <p:nvPr/>
        </p:nvSpPr>
        <p:spPr bwMode="auto">
          <a:xfrm>
            <a:off x="755650" y="908050"/>
            <a:ext cx="7951788" cy="1772793"/>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30000"/>
              </a:lnSpc>
              <a:buClr>
                <a:srgbClr val="FF0000"/>
              </a:buClr>
              <a:buFont typeface="宋体" panose="02010600030101010101" pitchFamily="2" charset="-122"/>
              <a:buNone/>
            </a:pPr>
            <a:r>
              <a:rPr lang="zh-CN" altLang="en-US" sz="2800" b="1" dirty="0">
                <a:solidFill>
                  <a:srgbClr val="000099"/>
                </a:solidFill>
                <a:latin typeface="楷体_GB2312" pitchFamily="49" charset="-122"/>
                <a:ea typeface="楷体_GB2312" pitchFamily="49" charset="-122"/>
                <a:sym typeface="Arial" panose="020B0604020202020204" pitchFamily="34" charset="0"/>
              </a:rPr>
              <a:t>搅拌时</a:t>
            </a:r>
            <a:r>
              <a:rPr lang="en-US" altLang="zh-CN" sz="2800" b="1" dirty="0">
                <a:solidFill>
                  <a:srgbClr val="000099"/>
                </a:solidFill>
                <a:latin typeface="宋体" panose="02010600030101010101" pitchFamily="2" charset="-122"/>
                <a:ea typeface="楷体_GB2312" pitchFamily="49" charset="-122"/>
                <a:sym typeface="Arial" panose="020B0604020202020204" pitchFamily="34" charset="0"/>
              </a:rPr>
              <a:t>——</a:t>
            </a:r>
            <a:r>
              <a:rPr lang="zh-CN" altLang="en-US" sz="2800" b="1" dirty="0">
                <a:solidFill>
                  <a:srgbClr val="000099"/>
                </a:solidFill>
                <a:latin typeface="楷体_GB2312" pitchFamily="49" charset="-122"/>
                <a:ea typeface="楷体_GB2312" pitchFamily="49" charset="-122"/>
                <a:sym typeface="Arial" panose="020B0604020202020204" pitchFamily="34" charset="0"/>
              </a:rPr>
              <a:t>流体由桨叶上方吸入，下方以圆筒状螺旋形排出，流体至容器底再沿壁面返至桨叶上方，形成</a:t>
            </a:r>
            <a:r>
              <a:rPr lang="zh-CN" altLang="en-US" sz="2800" b="1" dirty="0">
                <a:solidFill>
                  <a:srgbClr val="FF0000"/>
                </a:solidFill>
                <a:latin typeface="楷体_GB2312" pitchFamily="49" charset="-122"/>
                <a:ea typeface="楷体_GB2312" pitchFamily="49" charset="-122"/>
                <a:sym typeface="Arial" panose="020B0604020202020204" pitchFamily="34" charset="0"/>
              </a:rPr>
              <a:t>轴向流动</a:t>
            </a:r>
            <a:r>
              <a:rPr lang="zh-CN" altLang="en-US" sz="2800" b="1" dirty="0">
                <a:solidFill>
                  <a:srgbClr val="000099"/>
                </a:solidFill>
                <a:latin typeface="楷体_GB2312" pitchFamily="49" charset="-122"/>
                <a:ea typeface="楷体_GB2312" pitchFamily="49" charset="-122"/>
                <a:sym typeface="Arial" panose="020B0604020202020204" pitchFamily="34" charset="0"/>
              </a:rPr>
              <a:t>。</a:t>
            </a:r>
          </a:p>
        </p:txBody>
      </p:sp>
      <p:sp>
        <p:nvSpPr>
          <p:cNvPr id="11" name="AutoShape 6"/>
          <p:cNvSpPr>
            <a:spLocks noChangeArrowheads="1"/>
          </p:cNvSpPr>
          <p:nvPr/>
        </p:nvSpPr>
        <p:spPr bwMode="auto">
          <a:xfrm>
            <a:off x="468313" y="3141662"/>
            <a:ext cx="8424862" cy="1439863"/>
          </a:xfrm>
          <a:prstGeom prst="roundRect">
            <a:avLst>
              <a:gd name="adj" fmla="val 16667"/>
            </a:avLst>
          </a:prstGeom>
          <a:noFill/>
          <a:ln w="76200" cmpd="tri">
            <a:solidFill>
              <a:srgbClr val="B2B2B2"/>
            </a:solidFill>
            <a:round/>
            <a:headEnd/>
            <a:tailEnd/>
          </a:ln>
          <a:effectLst/>
          <a:extLst>
            <a:ext uri="{909E8E84-426E-40DD-AFC4-6F175D3DCCD1}">
              <a14:hiddenFill xmlns:a14="http://schemas.microsoft.com/office/drawing/2010/main">
                <a:solidFill>
                  <a:srgbClr val="00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楷体_GB2312" pitchFamily="49" charset="-122"/>
            </a:endParaRPr>
          </a:p>
        </p:txBody>
      </p:sp>
      <p:sp>
        <p:nvSpPr>
          <p:cNvPr id="12" name="Rectangle 7"/>
          <p:cNvSpPr>
            <a:spLocks noChangeArrowheads="1"/>
          </p:cNvSpPr>
          <p:nvPr/>
        </p:nvSpPr>
        <p:spPr bwMode="auto">
          <a:xfrm>
            <a:off x="2267372" y="5013622"/>
            <a:ext cx="4805362"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zh-CN" altLang="en-US" sz="2800" b="1" dirty="0">
                <a:solidFill>
                  <a:srgbClr val="000099"/>
                </a:solidFill>
                <a:latin typeface="Comic Sans MS" panose="030F0702030302020204" pitchFamily="66" charset="0"/>
                <a:ea typeface="楷体_GB2312" pitchFamily="49" charset="-122"/>
              </a:rPr>
              <a:t>循环性能好，剪切作用不大，</a:t>
            </a:r>
          </a:p>
          <a:p>
            <a:pPr>
              <a:lnSpc>
                <a:spcPct val="130000"/>
              </a:lnSpc>
            </a:pPr>
            <a:r>
              <a:rPr lang="zh-CN" altLang="en-US" sz="2800" b="1" dirty="0">
                <a:solidFill>
                  <a:srgbClr val="000099"/>
                </a:solidFill>
                <a:latin typeface="Comic Sans MS" panose="030F0702030302020204" pitchFamily="66" charset="0"/>
                <a:ea typeface="楷体_GB2312" pitchFamily="49" charset="-122"/>
              </a:rPr>
              <a:t>属于</a:t>
            </a:r>
            <a:r>
              <a:rPr lang="zh-CN" altLang="en-US" sz="2800" b="1" dirty="0">
                <a:solidFill>
                  <a:srgbClr val="FF0000"/>
                </a:solidFill>
                <a:latin typeface="Comic Sans MS" panose="030F0702030302020204" pitchFamily="66" charset="0"/>
                <a:ea typeface="楷体_GB2312" pitchFamily="49" charset="-122"/>
              </a:rPr>
              <a:t>循环型搅拌器</a:t>
            </a:r>
          </a:p>
        </p:txBody>
      </p:sp>
    </p:spTree>
    <p:extLst>
      <p:ext uri="{BB962C8B-B14F-4D97-AF65-F5344CB8AC3E}">
        <p14:creationId xmlns:p14="http://schemas.microsoft.com/office/powerpoint/2010/main" val="2461259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0"/>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7" name="Rectangle 2"/>
          <p:cNvSpPr>
            <a:spLocks noChangeArrowheads="1"/>
          </p:cNvSpPr>
          <p:nvPr/>
        </p:nvSpPr>
        <p:spPr bwMode="auto">
          <a:xfrm>
            <a:off x="479425" y="1022895"/>
            <a:ext cx="1060450" cy="579438"/>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effectLst/>
                <a:ea typeface="宋体" panose="02010600030101010101" pitchFamily="2" charset="-122"/>
              </a:rPr>
              <a:t>应用</a:t>
            </a:r>
          </a:p>
        </p:txBody>
      </p:sp>
      <p:sp>
        <p:nvSpPr>
          <p:cNvPr id="8" name="AutoShape 3"/>
          <p:cNvSpPr>
            <a:spLocks noChangeArrowheads="1"/>
          </p:cNvSpPr>
          <p:nvPr/>
        </p:nvSpPr>
        <p:spPr bwMode="auto">
          <a:xfrm>
            <a:off x="214313" y="979636"/>
            <a:ext cx="1584325" cy="720725"/>
          </a:xfrm>
          <a:prstGeom prst="plaque">
            <a:avLst>
              <a:gd name="adj" fmla="val 23130"/>
            </a:avLst>
          </a:prstGeom>
          <a:noFill/>
          <a:ln w="76200" cmpd="tri">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tx1"/>
              </a:solidFill>
              <a:effectLst/>
              <a:latin typeface="Garamond" panose="02020404030301010803" pitchFamily="18" charset="0"/>
            </a:endParaRPr>
          </a:p>
        </p:txBody>
      </p:sp>
      <p:sp>
        <p:nvSpPr>
          <p:cNvPr id="9" name="Rectangle 4"/>
          <p:cNvSpPr>
            <a:spLocks noChangeArrowheads="1"/>
          </p:cNvSpPr>
          <p:nvPr/>
        </p:nvSpPr>
        <p:spPr bwMode="auto">
          <a:xfrm>
            <a:off x="1006475" y="1844824"/>
            <a:ext cx="8137525" cy="1992312"/>
          </a:xfrm>
          <a:prstGeom prst="rect">
            <a:avLst/>
          </a:prstGeom>
          <a:solidFill>
            <a:srgbClr val="E7F3E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30000"/>
              </a:lnSpc>
              <a:buClr>
                <a:srgbClr val="FF0000"/>
              </a:buClr>
              <a:buFont typeface="宋体" panose="02010600030101010101" pitchFamily="2" charset="-122"/>
              <a:buNone/>
            </a:pPr>
            <a:r>
              <a:rPr lang="zh-CN" altLang="en-US" sz="2400" dirty="0">
                <a:solidFill>
                  <a:srgbClr val="000099"/>
                </a:solidFill>
                <a:effectLst/>
                <a:latin typeface="楷体_GB2312" pitchFamily="49" charset="-122"/>
                <a:sym typeface="Arial" panose="020B0604020202020204" pitchFamily="34" charset="0"/>
              </a:rPr>
              <a:t>粘度低、流量大的场合，用较小的搅拌功率，能获得较好</a:t>
            </a:r>
          </a:p>
          <a:p>
            <a:pPr eaLnBrk="1" hangingPunct="1">
              <a:lnSpc>
                <a:spcPct val="130000"/>
              </a:lnSpc>
              <a:buClr>
                <a:srgbClr val="FF0000"/>
              </a:buClr>
              <a:buFont typeface="宋体" panose="02010600030101010101" pitchFamily="2" charset="-122"/>
              <a:buNone/>
            </a:pPr>
            <a:r>
              <a:rPr lang="zh-CN" altLang="en-US" sz="2400" dirty="0">
                <a:solidFill>
                  <a:srgbClr val="000099"/>
                </a:solidFill>
                <a:effectLst/>
                <a:latin typeface="楷体_GB2312" pitchFamily="49" charset="-122"/>
                <a:sym typeface="Arial" panose="020B0604020202020204" pitchFamily="34" charset="0"/>
              </a:rPr>
              <a:t>的搅拌效果。</a:t>
            </a:r>
          </a:p>
          <a:p>
            <a:pPr eaLnBrk="1" hangingPunct="1">
              <a:lnSpc>
                <a:spcPct val="130000"/>
              </a:lnSpc>
              <a:buClr>
                <a:srgbClr val="FF0000"/>
              </a:buClr>
              <a:buFont typeface="宋体" panose="02010600030101010101" pitchFamily="2" charset="-122"/>
              <a:buNone/>
            </a:pPr>
            <a:r>
              <a:rPr lang="zh-CN" altLang="en-US" sz="2400" dirty="0">
                <a:solidFill>
                  <a:srgbClr val="000099"/>
                </a:solidFill>
                <a:effectLst/>
                <a:latin typeface="楷体_GB2312" pitchFamily="49" charset="-122"/>
                <a:sym typeface="Arial" panose="020B0604020202020204" pitchFamily="34" charset="0"/>
              </a:rPr>
              <a:t>主要用于液－液系混合、使温度均匀，在低浓度固－液系</a:t>
            </a:r>
          </a:p>
          <a:p>
            <a:pPr eaLnBrk="1" hangingPunct="1">
              <a:lnSpc>
                <a:spcPct val="130000"/>
              </a:lnSpc>
              <a:buClr>
                <a:srgbClr val="FF0000"/>
              </a:buClr>
              <a:buFont typeface="宋体" panose="02010600030101010101" pitchFamily="2" charset="-122"/>
              <a:buNone/>
            </a:pPr>
            <a:r>
              <a:rPr lang="zh-CN" altLang="en-US" sz="2400" dirty="0">
                <a:solidFill>
                  <a:srgbClr val="000099"/>
                </a:solidFill>
                <a:effectLst/>
                <a:latin typeface="楷体_GB2312" pitchFamily="49" charset="-122"/>
                <a:sym typeface="Arial" panose="020B0604020202020204" pitchFamily="34" charset="0"/>
              </a:rPr>
              <a:t>中防止淤泥沉降等</a:t>
            </a:r>
          </a:p>
        </p:txBody>
      </p:sp>
      <p:sp>
        <p:nvSpPr>
          <p:cNvPr id="10" name="Rectangle 5"/>
          <p:cNvSpPr>
            <a:spLocks noChangeArrowheads="1"/>
          </p:cNvSpPr>
          <p:nvPr/>
        </p:nvSpPr>
        <p:spPr bwMode="auto">
          <a:xfrm>
            <a:off x="473075" y="4481661"/>
            <a:ext cx="106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FF0000"/>
                </a:solidFill>
                <a:effectLst/>
                <a:latin typeface="Garamond" panose="02020404030301010803" pitchFamily="18" charset="0"/>
                <a:ea typeface="宋体" panose="02010600030101010101" pitchFamily="2" charset="-122"/>
              </a:rPr>
              <a:t>改进</a:t>
            </a:r>
          </a:p>
        </p:txBody>
      </p:sp>
      <p:sp>
        <p:nvSpPr>
          <p:cNvPr id="11" name="AutoShape 6"/>
          <p:cNvSpPr>
            <a:spLocks noChangeArrowheads="1"/>
          </p:cNvSpPr>
          <p:nvPr/>
        </p:nvSpPr>
        <p:spPr bwMode="auto">
          <a:xfrm>
            <a:off x="215900" y="4380061"/>
            <a:ext cx="1584325" cy="720725"/>
          </a:xfrm>
          <a:prstGeom prst="plaque">
            <a:avLst>
              <a:gd name="adj" fmla="val 23130"/>
            </a:avLst>
          </a:prstGeom>
          <a:noFill/>
          <a:ln w="76200" cmpd="tri">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800">
              <a:solidFill>
                <a:schemeClr val="tx1"/>
              </a:solidFill>
              <a:effectLst/>
              <a:latin typeface="Garamond" panose="02020404030301010803" pitchFamily="18" charset="0"/>
            </a:endParaRPr>
          </a:p>
        </p:txBody>
      </p:sp>
      <p:sp>
        <p:nvSpPr>
          <p:cNvPr id="12" name="Rectangle 7"/>
          <p:cNvSpPr>
            <a:spLocks noChangeArrowheads="1"/>
          </p:cNvSpPr>
          <p:nvPr/>
        </p:nvSpPr>
        <p:spPr bwMode="auto">
          <a:xfrm>
            <a:off x="2251043" y="4438283"/>
            <a:ext cx="5402263" cy="1133195"/>
          </a:xfrm>
          <a:prstGeom prst="rect">
            <a:avLst/>
          </a:prstGeom>
          <a:solidFill>
            <a:srgbClr val="E7F3EC"/>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30000"/>
              </a:lnSpc>
              <a:buClr>
                <a:srgbClr val="FF0000"/>
              </a:buClr>
              <a:buFont typeface="宋体" panose="02010600030101010101" pitchFamily="2" charset="-122"/>
              <a:buNone/>
            </a:pPr>
            <a:r>
              <a:rPr lang="zh-CN" altLang="en-US" sz="2800" dirty="0">
                <a:solidFill>
                  <a:srgbClr val="000099"/>
                </a:solidFill>
                <a:effectLst/>
                <a:latin typeface="楷体_GB2312" pitchFamily="49" charset="-122"/>
                <a:sym typeface="Arial" panose="020B0604020202020204" pitchFamily="34" charset="0"/>
              </a:rPr>
              <a:t>容器内装挡板、搅拌轴偏心安装、</a:t>
            </a:r>
          </a:p>
          <a:p>
            <a:pPr eaLnBrk="1" hangingPunct="1">
              <a:lnSpc>
                <a:spcPct val="130000"/>
              </a:lnSpc>
              <a:buClr>
                <a:srgbClr val="FF0000"/>
              </a:buClr>
              <a:buFont typeface="宋体" panose="02010600030101010101" pitchFamily="2" charset="-122"/>
              <a:buNone/>
            </a:pPr>
            <a:r>
              <a:rPr lang="zh-CN" altLang="en-US" sz="2800" dirty="0">
                <a:solidFill>
                  <a:srgbClr val="000099"/>
                </a:solidFill>
                <a:effectLst/>
                <a:latin typeface="楷体_GB2312" pitchFamily="49" charset="-122"/>
                <a:sym typeface="Arial" panose="020B0604020202020204" pitchFamily="34" charset="0"/>
              </a:rPr>
              <a:t>搅拌器倾斜，可防止漩涡形成。</a:t>
            </a:r>
          </a:p>
        </p:txBody>
      </p:sp>
      <p:sp>
        <p:nvSpPr>
          <p:cNvPr id="13" name="Line 8"/>
          <p:cNvSpPr>
            <a:spLocks noChangeShapeType="1"/>
          </p:cNvSpPr>
          <p:nvPr/>
        </p:nvSpPr>
        <p:spPr bwMode="auto">
          <a:xfrm>
            <a:off x="646113" y="4148286"/>
            <a:ext cx="8208962" cy="0"/>
          </a:xfrm>
          <a:prstGeom prst="line">
            <a:avLst/>
          </a:prstGeom>
          <a:noFill/>
          <a:ln w="57150" cmpd="thickThin">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 name="Picture 9" descr="MAR_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1987699"/>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MAR_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795736"/>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754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884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9" name="Rectangle 4"/>
          <p:cNvSpPr>
            <a:spLocks noChangeArrowheads="1"/>
          </p:cNvSpPr>
          <p:nvPr/>
        </p:nvSpPr>
        <p:spPr bwMode="auto">
          <a:xfrm>
            <a:off x="209600" y="970633"/>
            <a:ext cx="50863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4800" dirty="0">
                <a:solidFill>
                  <a:srgbClr val="FF0000"/>
                </a:solidFill>
                <a:effectLst>
                  <a:outerShdw blurRad="38100" dist="38100" dir="2700000" algn="tl">
                    <a:srgbClr val="C0C0C0"/>
                  </a:outerShdw>
                </a:effectLst>
                <a:latin typeface="Comic Sans MS" panose="030F0702030302020204" pitchFamily="66" charset="0"/>
                <a:sym typeface="Arial" panose="020B0604020202020204" pitchFamily="34" charset="0"/>
              </a:rPr>
              <a:t>3</a:t>
            </a:r>
            <a:r>
              <a:rPr lang="zh-CN" altLang="en-US" sz="4800" dirty="0">
                <a:solidFill>
                  <a:srgbClr val="FF0000"/>
                </a:solidFill>
                <a:effectLst>
                  <a:outerShdw blurRad="38100" dist="38100" dir="2700000" algn="tl">
                    <a:srgbClr val="C0C0C0"/>
                  </a:outerShdw>
                </a:effectLst>
                <a:latin typeface="Comic Sans MS" panose="030F0702030302020204" pitchFamily="66" charset="0"/>
                <a:sym typeface="Arial" panose="020B0604020202020204" pitchFamily="34" charset="0"/>
              </a:rPr>
              <a:t>．涡轮式搅拌器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 y="2004443"/>
            <a:ext cx="9144000" cy="430234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236598"/>
            <a:ext cx="3076575" cy="1733550"/>
          </a:xfrm>
          <a:prstGeom prst="rect">
            <a:avLst/>
          </a:prstGeom>
        </p:spPr>
      </p:pic>
    </p:spTree>
    <p:extLst>
      <p:ext uri="{BB962C8B-B14F-4D97-AF65-F5344CB8AC3E}">
        <p14:creationId xmlns:p14="http://schemas.microsoft.com/office/powerpoint/2010/main" val="2208965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884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7" name="AutoShape 2"/>
          <p:cNvSpPr>
            <a:spLocks noChangeArrowheads="1"/>
          </p:cNvSpPr>
          <p:nvPr/>
        </p:nvSpPr>
        <p:spPr bwMode="auto">
          <a:xfrm>
            <a:off x="629454" y="908720"/>
            <a:ext cx="4032250" cy="5041182"/>
          </a:xfrm>
          <a:prstGeom prst="wedgeRectCallout">
            <a:avLst>
              <a:gd name="adj1" fmla="val 79852"/>
              <a:gd name="adj2" fmla="val 21662"/>
            </a:avLst>
          </a:prstGeom>
          <a:solidFill>
            <a:srgbClr val="E7F3EC"/>
          </a:solidFill>
          <a:ln w="9525" cmpd="sng">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50000"/>
              </a:lnSpc>
              <a:buClr>
                <a:srgbClr val="FF0000"/>
              </a:buClr>
              <a:buSzPct val="100000"/>
              <a:buFont typeface="Wingdings" panose="05000000000000000000" pitchFamily="2" charset="2"/>
              <a:buChar char="ü"/>
            </a:pPr>
            <a:r>
              <a:rPr lang="zh-CN" altLang="en-US" sz="2800" dirty="0">
                <a:solidFill>
                  <a:srgbClr val="000099"/>
                </a:solidFill>
                <a:latin typeface="楷体" pitchFamily="49" charset="-122"/>
                <a:ea typeface="楷体" pitchFamily="49" charset="-122"/>
                <a:sym typeface="Arial" panose="020B0604020202020204" pitchFamily="34" charset="0"/>
              </a:rPr>
              <a:t>涡轮式搅拌器（又称透</a:t>
            </a:r>
          </a:p>
          <a:p>
            <a:pPr eaLnBrk="1" hangingPunct="1">
              <a:lnSpc>
                <a:spcPct val="150000"/>
              </a:lnSpc>
              <a:buClr>
                <a:srgbClr val="FF0000"/>
              </a:buClr>
              <a:buSzPct val="100000"/>
              <a:buFont typeface="Wingdings" panose="05000000000000000000" pitchFamily="2" charset="2"/>
              <a:buNone/>
            </a:pPr>
            <a:r>
              <a:rPr lang="zh-CN" altLang="en-US" sz="2800" dirty="0">
                <a:solidFill>
                  <a:srgbClr val="000099"/>
                </a:solidFill>
                <a:latin typeface="楷体" pitchFamily="49" charset="-122"/>
                <a:ea typeface="楷体" pitchFamily="49" charset="-122"/>
                <a:sym typeface="Arial" panose="020B0604020202020204" pitchFamily="34" charset="0"/>
              </a:rPr>
              <a:t>平式叶轮），是应用较</a:t>
            </a:r>
          </a:p>
          <a:p>
            <a:pPr eaLnBrk="1" hangingPunct="1">
              <a:lnSpc>
                <a:spcPct val="150000"/>
              </a:lnSpc>
              <a:buClr>
                <a:srgbClr val="FF0000"/>
              </a:buClr>
              <a:buSzPct val="100000"/>
              <a:buFont typeface="Wingdings" panose="05000000000000000000" pitchFamily="2" charset="2"/>
              <a:buNone/>
            </a:pPr>
            <a:r>
              <a:rPr lang="zh-CN" altLang="en-US" sz="2800" dirty="0">
                <a:solidFill>
                  <a:srgbClr val="000099"/>
                </a:solidFill>
                <a:latin typeface="楷体" pitchFamily="49" charset="-122"/>
                <a:ea typeface="楷体" pitchFamily="49" charset="-122"/>
                <a:sym typeface="Arial" panose="020B0604020202020204" pitchFamily="34" charset="0"/>
              </a:rPr>
              <a:t>广的一种搅拌器</a:t>
            </a:r>
          </a:p>
          <a:p>
            <a:pPr eaLnBrk="1" hangingPunct="1">
              <a:lnSpc>
                <a:spcPct val="150000"/>
              </a:lnSpc>
              <a:buClr>
                <a:srgbClr val="FF0000"/>
              </a:buClr>
              <a:buSzPct val="100000"/>
              <a:buFont typeface="Wingdings" panose="05000000000000000000" pitchFamily="2" charset="2"/>
              <a:buChar char="ü"/>
            </a:pPr>
            <a:r>
              <a:rPr lang="zh-CN" altLang="en-US" sz="2800" dirty="0">
                <a:solidFill>
                  <a:srgbClr val="000099"/>
                </a:solidFill>
                <a:latin typeface="楷体" pitchFamily="49" charset="-122"/>
                <a:ea typeface="楷体" pitchFamily="49" charset="-122"/>
                <a:sym typeface="Arial" panose="020B0604020202020204" pitchFamily="34" charset="0"/>
              </a:rPr>
              <a:t>能有效地完成几乎所有的搅拌操作，并能处理粘度范围很广的流体。</a:t>
            </a:r>
          </a:p>
        </p:txBody>
      </p:sp>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l="10640" t="2795" r="54155" b="4532"/>
          <a:stretch>
            <a:fillRect/>
          </a:stretch>
        </p:blipFill>
        <p:spPr bwMode="auto">
          <a:xfrm>
            <a:off x="5868144" y="260871"/>
            <a:ext cx="2592288" cy="5958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28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1.1</a:t>
            </a:r>
            <a:r>
              <a:rPr lang="zh-CN" altLang="en-US" sz="2800" dirty="0">
                <a:latin typeface="Arial" panose="020B0604020202020204" pitchFamily="34" charset="0"/>
                <a:ea typeface="+mj-ea"/>
                <a:cs typeface="Arial" panose="020B0604020202020204" pitchFamily="34" charset="0"/>
              </a:rPr>
              <a:t>釜式聚合反应器</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112" t="4348" b="4348"/>
          <a:stretch/>
        </p:blipFill>
        <p:spPr>
          <a:xfrm>
            <a:off x="192113" y="1124744"/>
            <a:ext cx="8833210" cy="4896544"/>
          </a:xfrm>
          <a:prstGeom prst="rect">
            <a:avLst/>
          </a:prstGeom>
        </p:spPr>
      </p:pic>
    </p:spTree>
    <p:extLst>
      <p:ext uri="{BB962C8B-B14F-4D97-AF65-F5344CB8AC3E}">
        <p14:creationId xmlns:p14="http://schemas.microsoft.com/office/powerpoint/2010/main" val="1595733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9514"/>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12" name="Rectangle 2"/>
          <p:cNvSpPr>
            <a:spLocks noChangeArrowheads="1"/>
          </p:cNvSpPr>
          <p:nvPr/>
        </p:nvSpPr>
        <p:spPr bwMode="auto">
          <a:xfrm>
            <a:off x="4427984" y="362745"/>
            <a:ext cx="24653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5400" b="1" dirty="0">
                <a:solidFill>
                  <a:srgbClr val="FF0000"/>
                </a:solidFill>
                <a:latin typeface="Garamond" panose="02020404030301010803" pitchFamily="18" charset="0"/>
                <a:ea typeface="楷体_GB2312" pitchFamily="49" charset="-122"/>
              </a:rPr>
              <a:t>应用</a:t>
            </a:r>
          </a:p>
        </p:txBody>
      </p:sp>
      <p:sp>
        <p:nvSpPr>
          <p:cNvPr id="13" name="Rectangle 3"/>
          <p:cNvSpPr>
            <a:spLocks noChangeArrowheads="1"/>
          </p:cNvSpPr>
          <p:nvPr/>
        </p:nvSpPr>
        <p:spPr bwMode="auto">
          <a:xfrm>
            <a:off x="611188" y="1385888"/>
            <a:ext cx="8259762" cy="2863850"/>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30000"/>
              </a:lnSpc>
              <a:buClr>
                <a:srgbClr val="FF0000"/>
              </a:buClr>
              <a:buSzPct val="100000"/>
              <a:buFont typeface="Wingdings" panose="05000000000000000000" pitchFamily="2" charset="2"/>
              <a:buChar char="Ø"/>
            </a:pPr>
            <a:r>
              <a:rPr lang="en-US" altLang="zh-CN" sz="2800" b="1" dirty="0">
                <a:solidFill>
                  <a:srgbClr val="000099"/>
                </a:solidFill>
                <a:latin typeface="楷体_GB2312" pitchFamily="49" charset="-122"/>
                <a:ea typeface="楷体_GB2312" pitchFamily="49" charset="-122"/>
                <a:sym typeface="Arial" panose="020B0604020202020204" pitchFamily="34" charset="0"/>
              </a:rPr>
              <a:t> </a:t>
            </a:r>
            <a:r>
              <a:rPr lang="zh-CN" altLang="en-US" sz="2800" b="1" dirty="0">
                <a:solidFill>
                  <a:srgbClr val="000099"/>
                </a:solidFill>
                <a:latin typeface="楷体_GB2312" pitchFamily="49" charset="-122"/>
                <a:ea typeface="楷体_GB2312" pitchFamily="49" charset="-122"/>
                <a:sym typeface="Arial" panose="020B0604020202020204" pitchFamily="34" charset="0"/>
              </a:rPr>
              <a:t>涡轮式搅拌器有较大的剪切力，可使流体微团分散得很细</a:t>
            </a:r>
          </a:p>
          <a:p>
            <a:pPr eaLnBrk="1" hangingPunct="1">
              <a:lnSpc>
                <a:spcPct val="130000"/>
              </a:lnSpc>
              <a:buClr>
                <a:srgbClr val="FF0000"/>
              </a:buClr>
              <a:buSzPct val="100000"/>
              <a:buFont typeface="Wingdings" panose="05000000000000000000" pitchFamily="2" charset="2"/>
              <a:buChar char="Ø"/>
            </a:pPr>
            <a:r>
              <a:rPr lang="zh-CN" altLang="en-US" sz="2800" b="1" dirty="0">
                <a:solidFill>
                  <a:srgbClr val="000099"/>
                </a:solidFill>
                <a:latin typeface="楷体_GB2312" pitchFamily="49" charset="-122"/>
                <a:ea typeface="楷体_GB2312" pitchFamily="49" charset="-122"/>
                <a:sym typeface="Arial" panose="020B0604020202020204" pitchFamily="34" charset="0"/>
              </a:rPr>
              <a:t>适用于低粘度到中等粘度流体的混合、液</a:t>
            </a:r>
            <a:r>
              <a:rPr lang="en-US" altLang="zh-CN" sz="2800" b="1" dirty="0">
                <a:solidFill>
                  <a:srgbClr val="000099"/>
                </a:solidFill>
                <a:latin typeface="宋体" panose="02010600030101010101" pitchFamily="2" charset="-122"/>
                <a:ea typeface="楷体_GB2312" pitchFamily="49" charset="-122"/>
                <a:sym typeface="Arial" panose="020B0604020202020204" pitchFamily="34" charset="0"/>
              </a:rPr>
              <a:t>—</a:t>
            </a:r>
            <a:r>
              <a:rPr lang="zh-CN" altLang="en-US" sz="2800" b="1" dirty="0">
                <a:solidFill>
                  <a:srgbClr val="000099"/>
                </a:solidFill>
                <a:latin typeface="楷体_GB2312" pitchFamily="49" charset="-122"/>
                <a:ea typeface="楷体_GB2312" pitchFamily="49" charset="-122"/>
                <a:sym typeface="Arial" panose="020B0604020202020204" pitchFamily="34" charset="0"/>
              </a:rPr>
              <a:t>液分散、液</a:t>
            </a:r>
            <a:r>
              <a:rPr lang="en-US" altLang="zh-CN" sz="2800" b="1" dirty="0">
                <a:solidFill>
                  <a:srgbClr val="000099"/>
                </a:solidFill>
                <a:latin typeface="宋体" panose="02010600030101010101" pitchFamily="2" charset="-122"/>
                <a:ea typeface="楷体_GB2312" pitchFamily="49" charset="-122"/>
                <a:sym typeface="Arial" panose="020B0604020202020204" pitchFamily="34" charset="0"/>
              </a:rPr>
              <a:t>—</a:t>
            </a:r>
            <a:r>
              <a:rPr lang="zh-CN" altLang="en-US" sz="2800" b="1" dirty="0">
                <a:solidFill>
                  <a:srgbClr val="000099"/>
                </a:solidFill>
                <a:latin typeface="楷体_GB2312" pitchFamily="49" charset="-122"/>
                <a:ea typeface="楷体_GB2312" pitchFamily="49" charset="-122"/>
                <a:sym typeface="Arial" panose="020B0604020202020204" pitchFamily="34" charset="0"/>
              </a:rPr>
              <a:t>固悬浮，以及促进良好的传热、传质和化学反应。</a:t>
            </a:r>
          </a:p>
        </p:txBody>
      </p:sp>
      <p:sp>
        <p:nvSpPr>
          <p:cNvPr id="14" name="Rectangle 4"/>
          <p:cNvSpPr>
            <a:spLocks noChangeArrowheads="1"/>
          </p:cNvSpPr>
          <p:nvPr/>
        </p:nvSpPr>
        <p:spPr bwMode="auto">
          <a:xfrm>
            <a:off x="1331913" y="4797425"/>
            <a:ext cx="7129462" cy="1516063"/>
          </a:xfrm>
          <a:prstGeom prst="rect">
            <a:avLst/>
          </a:prstGeom>
          <a:solidFill>
            <a:srgbClr val="E7F3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66675" algn="l"/>
              </a:tabLst>
              <a:defRPr>
                <a:solidFill>
                  <a:schemeClr val="tx1"/>
                </a:solidFill>
                <a:latin typeface="Arial" panose="020B0604020202020204" pitchFamily="34" charset="0"/>
              </a:defRPr>
            </a:lvl1pPr>
            <a:lvl2pPr eaLnBrk="0" hangingPunct="0">
              <a:tabLst>
                <a:tab pos="66675" algn="l"/>
              </a:tabLst>
              <a:defRPr>
                <a:solidFill>
                  <a:schemeClr val="tx1"/>
                </a:solidFill>
                <a:latin typeface="Arial" panose="020B0604020202020204" pitchFamily="34" charset="0"/>
              </a:defRPr>
            </a:lvl2pPr>
            <a:lvl3pPr eaLnBrk="0" hangingPunct="0">
              <a:tabLst>
                <a:tab pos="66675" algn="l"/>
              </a:tabLst>
              <a:defRPr>
                <a:solidFill>
                  <a:schemeClr val="tx1"/>
                </a:solidFill>
                <a:latin typeface="Arial" panose="020B0604020202020204" pitchFamily="34" charset="0"/>
              </a:defRPr>
            </a:lvl3pPr>
            <a:lvl4pPr eaLnBrk="0" hangingPunct="0">
              <a:tabLst>
                <a:tab pos="66675" algn="l"/>
              </a:tabLst>
              <a:defRPr>
                <a:solidFill>
                  <a:schemeClr val="tx1"/>
                </a:solidFill>
                <a:latin typeface="Arial" panose="020B0604020202020204" pitchFamily="34" charset="0"/>
              </a:defRPr>
            </a:lvl4pPr>
            <a:lvl5pPr eaLnBrk="0" hangingPunct="0">
              <a:tabLst>
                <a:tab pos="66675" algn="l"/>
              </a:tabLst>
              <a:defRPr>
                <a:solidFill>
                  <a:schemeClr val="tx1"/>
                </a:solidFill>
                <a:latin typeface="Arial" panose="020B0604020202020204" pitchFamily="34" charset="0"/>
              </a:defRPr>
            </a:lvl5pPr>
            <a:lvl6pPr eaLnBrk="0" fontAlgn="base" hangingPunct="0">
              <a:spcBef>
                <a:spcPct val="0"/>
              </a:spcBef>
              <a:spcAft>
                <a:spcPct val="0"/>
              </a:spcAft>
              <a:tabLst>
                <a:tab pos="66675" algn="l"/>
              </a:tabLst>
              <a:defRPr>
                <a:solidFill>
                  <a:schemeClr val="tx1"/>
                </a:solidFill>
                <a:latin typeface="Arial" panose="020B0604020202020204" pitchFamily="34" charset="0"/>
              </a:defRPr>
            </a:lvl6pPr>
            <a:lvl7pPr eaLnBrk="0" fontAlgn="base" hangingPunct="0">
              <a:spcBef>
                <a:spcPct val="0"/>
              </a:spcBef>
              <a:spcAft>
                <a:spcPct val="0"/>
              </a:spcAft>
              <a:tabLst>
                <a:tab pos="66675" algn="l"/>
              </a:tabLst>
              <a:defRPr>
                <a:solidFill>
                  <a:schemeClr val="tx1"/>
                </a:solidFill>
                <a:latin typeface="Arial" panose="020B0604020202020204" pitchFamily="34" charset="0"/>
              </a:defRPr>
            </a:lvl7pPr>
            <a:lvl8pPr eaLnBrk="0" fontAlgn="base" hangingPunct="0">
              <a:spcBef>
                <a:spcPct val="0"/>
              </a:spcBef>
              <a:spcAft>
                <a:spcPct val="0"/>
              </a:spcAft>
              <a:tabLst>
                <a:tab pos="66675" algn="l"/>
              </a:tabLst>
              <a:defRPr>
                <a:solidFill>
                  <a:schemeClr val="tx1"/>
                </a:solidFill>
                <a:latin typeface="Arial" panose="020B0604020202020204" pitchFamily="34" charset="0"/>
              </a:defRPr>
            </a:lvl8pPr>
            <a:lvl9pPr eaLnBrk="0" fontAlgn="base" hangingPunct="0">
              <a:spcBef>
                <a:spcPct val="0"/>
              </a:spcBef>
              <a:spcAft>
                <a:spcPct val="0"/>
              </a:spcAft>
              <a:tabLst>
                <a:tab pos="66675" algn="l"/>
              </a:tabLst>
              <a:defRPr>
                <a:solidFill>
                  <a:schemeClr val="tx1"/>
                </a:solidFill>
                <a:latin typeface="Arial" panose="020B0604020202020204" pitchFamily="34" charset="0"/>
              </a:defRPr>
            </a:lvl9pPr>
          </a:lstStyle>
          <a:p>
            <a:pPr eaLnBrk="1" hangingPunct="1">
              <a:lnSpc>
                <a:spcPct val="130000"/>
              </a:lnSpc>
              <a:buClr>
                <a:srgbClr val="FF0000"/>
              </a:buClr>
              <a:buSzPct val="100000"/>
              <a:buFont typeface="Wingdings" panose="05000000000000000000" pitchFamily="2" charset="2"/>
              <a:buChar char="Ø"/>
            </a:pPr>
            <a:r>
              <a:rPr lang="zh-CN" altLang="en-US" sz="2400" b="1" dirty="0">
                <a:solidFill>
                  <a:srgbClr val="000099"/>
                </a:solidFill>
                <a:latin typeface="楷体_GB2312" pitchFamily="49" charset="-122"/>
                <a:ea typeface="楷体_GB2312" pitchFamily="49" charset="-122"/>
                <a:sym typeface="Arial" panose="020B0604020202020204" pitchFamily="34" charset="0"/>
              </a:rPr>
              <a:t>平直叶</a:t>
            </a:r>
            <a:r>
              <a:rPr lang="en-US" altLang="zh-CN" sz="2400" b="1" dirty="0">
                <a:solidFill>
                  <a:srgbClr val="000099"/>
                </a:solidFill>
                <a:latin typeface="宋体" panose="02010600030101010101" pitchFamily="2" charset="-122"/>
                <a:ea typeface="楷体_GB2312" pitchFamily="49" charset="-122"/>
                <a:sym typeface="Arial" panose="020B0604020202020204" pitchFamily="34" charset="0"/>
              </a:rPr>
              <a:t>——</a:t>
            </a:r>
            <a:r>
              <a:rPr lang="zh-CN" altLang="en-US" sz="2400" b="1" dirty="0">
                <a:solidFill>
                  <a:srgbClr val="000099"/>
                </a:solidFill>
                <a:latin typeface="楷体_GB2312" pitchFamily="49" charset="-122"/>
                <a:ea typeface="楷体_GB2312" pitchFamily="49" charset="-122"/>
                <a:sym typeface="Arial" panose="020B0604020202020204" pitchFamily="34" charset="0"/>
              </a:rPr>
              <a:t>剪切作用较大，属剪切型搅拌器。</a:t>
            </a:r>
          </a:p>
          <a:p>
            <a:pPr eaLnBrk="1" hangingPunct="1">
              <a:lnSpc>
                <a:spcPct val="130000"/>
              </a:lnSpc>
              <a:buClr>
                <a:srgbClr val="FF0000"/>
              </a:buClr>
              <a:buSzPct val="100000"/>
              <a:buFont typeface="Wingdings" panose="05000000000000000000" pitchFamily="2" charset="2"/>
              <a:buChar char="Ø"/>
            </a:pPr>
            <a:r>
              <a:rPr lang="zh-CN" altLang="en-US" sz="2400" b="1" dirty="0">
                <a:solidFill>
                  <a:srgbClr val="000099"/>
                </a:solidFill>
                <a:latin typeface="楷体_GB2312" pitchFamily="49" charset="-122"/>
                <a:ea typeface="楷体_GB2312" pitchFamily="49" charset="-122"/>
                <a:sym typeface="Arial" panose="020B0604020202020204" pitchFamily="34" charset="0"/>
              </a:rPr>
              <a:t>弯叶 </a:t>
            </a:r>
            <a:r>
              <a:rPr lang="en-US" altLang="zh-CN" sz="2400" b="1" dirty="0">
                <a:solidFill>
                  <a:srgbClr val="000099"/>
                </a:solidFill>
                <a:latin typeface="宋体" panose="02010600030101010101" pitchFamily="2" charset="-122"/>
                <a:ea typeface="楷体_GB2312" pitchFamily="49" charset="-122"/>
                <a:sym typeface="Arial" panose="020B0604020202020204" pitchFamily="34" charset="0"/>
              </a:rPr>
              <a:t>——</a:t>
            </a:r>
            <a:r>
              <a:rPr lang="zh-CN" altLang="en-US" sz="2400" b="1" dirty="0">
                <a:solidFill>
                  <a:srgbClr val="000099"/>
                </a:solidFill>
                <a:latin typeface="楷体_GB2312" pitchFamily="49" charset="-122"/>
                <a:ea typeface="楷体_GB2312" pitchFamily="49" charset="-122"/>
                <a:sym typeface="Arial" panose="020B0604020202020204" pitchFamily="34" charset="0"/>
              </a:rPr>
              <a:t>指叶片朝着流动方向弯曲，可降低功率                                       消耗，适用于含有易碎固体颗粒的流体搅拌。</a:t>
            </a:r>
          </a:p>
        </p:txBody>
      </p:sp>
      <p:sp>
        <p:nvSpPr>
          <p:cNvPr id="15" name="AutoShape 5"/>
          <p:cNvSpPr>
            <a:spLocks noChangeArrowheads="1"/>
          </p:cNvSpPr>
          <p:nvPr/>
        </p:nvSpPr>
        <p:spPr bwMode="auto">
          <a:xfrm>
            <a:off x="1260475" y="4581525"/>
            <a:ext cx="7200900" cy="2016125"/>
          </a:xfrm>
          <a:prstGeom prst="roundRect">
            <a:avLst>
              <a:gd name="adj" fmla="val 16667"/>
            </a:avLst>
          </a:prstGeom>
          <a:noFill/>
          <a:ln w="57150" cmpd="thickThin">
            <a:solidFill>
              <a:srgbClr val="99FF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00"/>
              </a:solidFill>
              <a:effectLst>
                <a:outerShdw blurRad="38100" dist="38100" dir="2700000" algn="tl">
                  <a:srgbClr val="000000">
                    <a:alpha val="43137"/>
                  </a:srgbClr>
                </a:outerShdw>
              </a:effectLst>
              <a:latin typeface="Arial" panose="020B0604020202020204" pitchFamily="34" charset="0"/>
              <a:ea typeface="楷体_GB2312" pitchFamily="49" charset="-122"/>
            </a:endParaRPr>
          </a:p>
        </p:txBody>
      </p:sp>
      <p:sp>
        <p:nvSpPr>
          <p:cNvPr id="16" name="Line 6"/>
          <p:cNvSpPr>
            <a:spLocks noChangeShapeType="1"/>
          </p:cNvSpPr>
          <p:nvPr/>
        </p:nvSpPr>
        <p:spPr bwMode="auto">
          <a:xfrm>
            <a:off x="971550" y="4364038"/>
            <a:ext cx="7129463" cy="0"/>
          </a:xfrm>
          <a:prstGeom prst="line">
            <a:avLst/>
          </a:prstGeom>
          <a:noFill/>
          <a:ln w="57150" cmpd="thickThin">
            <a:solidFill>
              <a:srgbClr val="99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00"/>
              </a:solidFill>
              <a:effectLst>
                <a:outerShdw blurRad="38100" dist="38100" dir="2700000" algn="tl">
                  <a:srgbClr val="000000">
                    <a:alpha val="43137"/>
                  </a:srgbClr>
                </a:outerShdw>
              </a:effectLst>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3201998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18662" y="0"/>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7" name="Rectangle 2"/>
          <p:cNvSpPr>
            <a:spLocks noChangeArrowheads="1"/>
          </p:cNvSpPr>
          <p:nvPr/>
        </p:nvSpPr>
        <p:spPr bwMode="auto">
          <a:xfrm>
            <a:off x="605046" y="836712"/>
            <a:ext cx="51466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4800" dirty="0">
                <a:solidFill>
                  <a:srgbClr val="FF0000"/>
                </a:solidFill>
                <a:effectLst/>
                <a:latin typeface="Garamond" panose="02020404030301010803" pitchFamily="18" charset="0"/>
                <a:sym typeface="Arial" panose="020B0604020202020204" pitchFamily="34" charset="0"/>
              </a:rPr>
              <a:t>4</a:t>
            </a:r>
            <a:r>
              <a:rPr lang="zh-CN" altLang="en-US" sz="4800" dirty="0">
                <a:solidFill>
                  <a:srgbClr val="FF0000"/>
                </a:solidFill>
                <a:effectLst/>
                <a:latin typeface="Garamond" panose="02020404030301010803" pitchFamily="18" charset="0"/>
                <a:sym typeface="Arial" panose="020B0604020202020204" pitchFamily="34" charset="0"/>
              </a:rPr>
              <a:t>．锚式搅拌器 </a:t>
            </a:r>
          </a:p>
        </p:txBody>
      </p:sp>
      <p:sp>
        <p:nvSpPr>
          <p:cNvPr id="8" name="Rectangle 3"/>
          <p:cNvSpPr>
            <a:spLocks noChangeArrowheads="1"/>
          </p:cNvSpPr>
          <p:nvPr/>
        </p:nvSpPr>
        <p:spPr bwMode="auto">
          <a:xfrm>
            <a:off x="2477253" y="1700808"/>
            <a:ext cx="3750931"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rgbClr val="FF0000"/>
              </a:buClr>
              <a:buFont typeface="Wingdings" panose="05000000000000000000" pitchFamily="2" charset="2"/>
              <a:buChar char="Ø"/>
            </a:pPr>
            <a:r>
              <a:rPr lang="zh-CN" altLang="en-US" sz="2800" dirty="0">
                <a:solidFill>
                  <a:srgbClr val="000099"/>
                </a:solidFill>
                <a:effectLst/>
                <a:ea typeface="宋体" panose="02010600030101010101" pitchFamily="2" charset="-122"/>
              </a:rPr>
              <a:t>结构简单。</a:t>
            </a:r>
          </a:p>
          <a:p>
            <a:pPr>
              <a:lnSpc>
                <a:spcPct val="130000"/>
              </a:lnSpc>
              <a:buClr>
                <a:srgbClr val="FF0000"/>
              </a:buClr>
              <a:buFont typeface="Wingdings" panose="05000000000000000000" pitchFamily="2" charset="2"/>
              <a:buChar char="Ø"/>
            </a:pPr>
            <a:r>
              <a:rPr lang="zh-CN" altLang="en-US" sz="2800" dirty="0">
                <a:solidFill>
                  <a:srgbClr val="000099"/>
                </a:solidFill>
                <a:effectLst/>
                <a:ea typeface="宋体" panose="02010600030101010101" pitchFamily="2" charset="-122"/>
              </a:rPr>
              <a:t>适用于粘度在</a:t>
            </a:r>
            <a:r>
              <a:rPr lang="en-US" altLang="zh-CN" sz="2800" dirty="0">
                <a:solidFill>
                  <a:srgbClr val="000099"/>
                </a:solidFill>
                <a:effectLst/>
                <a:ea typeface="宋体" panose="02010600030101010101" pitchFamily="2" charset="-122"/>
              </a:rPr>
              <a:t>100Pa·</a:t>
            </a:r>
            <a:r>
              <a:rPr lang="zh-CN" altLang="en-US" sz="2800" dirty="0">
                <a:solidFill>
                  <a:srgbClr val="000099"/>
                </a:solidFill>
                <a:effectLst/>
                <a:ea typeface="宋体" panose="02010600030101010101" pitchFamily="2" charset="-122"/>
              </a:rPr>
              <a:t>以下的流体搅拌，当流体粘度在</a:t>
            </a:r>
            <a:r>
              <a:rPr lang="en-US" altLang="zh-CN" sz="2800" dirty="0">
                <a:solidFill>
                  <a:srgbClr val="000099"/>
                </a:solidFill>
                <a:effectLst/>
                <a:ea typeface="宋体" panose="02010600030101010101" pitchFamily="2" charset="-122"/>
              </a:rPr>
              <a:t>10</a:t>
            </a:r>
            <a:r>
              <a:rPr lang="zh-CN" altLang="en-US" sz="2800" dirty="0">
                <a:solidFill>
                  <a:srgbClr val="000099"/>
                </a:solidFill>
                <a:effectLst/>
                <a:ea typeface="宋体" panose="02010600030101010101" pitchFamily="2" charset="-122"/>
              </a:rPr>
              <a:t>～</a:t>
            </a:r>
            <a:r>
              <a:rPr lang="en-US" altLang="zh-CN" sz="2800" dirty="0">
                <a:solidFill>
                  <a:srgbClr val="000099"/>
                </a:solidFill>
                <a:effectLst/>
                <a:ea typeface="宋体" panose="02010600030101010101" pitchFamily="2" charset="-122"/>
              </a:rPr>
              <a:t>100Pa·s</a:t>
            </a:r>
            <a:r>
              <a:rPr lang="zh-CN" altLang="en-US" sz="2800" dirty="0">
                <a:solidFill>
                  <a:srgbClr val="000099"/>
                </a:solidFill>
                <a:effectLst/>
                <a:ea typeface="宋体" panose="02010600030101010101" pitchFamily="2" charset="-122"/>
              </a:rPr>
              <a:t>时，可在锚式桨中间加一横桨叶，即为</a:t>
            </a:r>
            <a:r>
              <a:rPr lang="zh-CN" altLang="en-US" sz="2800" dirty="0">
                <a:solidFill>
                  <a:srgbClr val="FF0000"/>
                </a:solidFill>
                <a:effectLst/>
                <a:ea typeface="宋体" panose="02010600030101010101" pitchFamily="2" charset="-122"/>
              </a:rPr>
              <a:t>框式搅拌器</a:t>
            </a:r>
            <a:r>
              <a:rPr lang="zh-CN" altLang="en-US" sz="2800" dirty="0">
                <a:solidFill>
                  <a:srgbClr val="000099"/>
                </a:solidFill>
                <a:effectLst/>
                <a:ea typeface="宋体" panose="02010600030101010101" pitchFamily="2" charset="-122"/>
              </a:rPr>
              <a:t>，以增加容器中部的混合。</a:t>
            </a:r>
          </a:p>
        </p:txBody>
      </p:sp>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8192" t="5799" r="8089" b="53832"/>
          <a:stretch/>
        </p:blipFill>
        <p:spPr bwMode="auto">
          <a:xfrm>
            <a:off x="6044863" y="0"/>
            <a:ext cx="2859087" cy="3140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152666"/>
            <a:ext cx="2190750" cy="3810000"/>
          </a:xfrm>
          <a:prstGeom prst="rect">
            <a:avLst/>
          </a:prstGeom>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22695" r="21461"/>
          <a:stretch/>
        </p:blipFill>
        <p:spPr>
          <a:xfrm>
            <a:off x="6444207" y="3149533"/>
            <a:ext cx="2459977" cy="3303803"/>
          </a:xfrm>
          <a:prstGeom prst="rect">
            <a:avLst/>
          </a:prstGeom>
        </p:spPr>
      </p:pic>
    </p:spTree>
    <p:extLst>
      <p:ext uri="{BB962C8B-B14F-4D97-AF65-F5344CB8AC3E}">
        <p14:creationId xmlns:p14="http://schemas.microsoft.com/office/powerpoint/2010/main" val="70497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18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8" name="Rectangle 3"/>
          <p:cNvSpPr>
            <a:spLocks noChangeArrowheads="1"/>
          </p:cNvSpPr>
          <p:nvPr/>
        </p:nvSpPr>
        <p:spPr bwMode="auto">
          <a:xfrm>
            <a:off x="604694" y="878607"/>
            <a:ext cx="2089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800" b="1">
                <a:solidFill>
                  <a:srgbClr val="FF0000"/>
                </a:solidFill>
                <a:latin typeface="Garamond" panose="02020404030301010803" pitchFamily="18" charset="0"/>
                <a:ea typeface="楷体_GB2312" pitchFamily="49" charset="-122"/>
                <a:sym typeface="Arial" panose="020B0604020202020204" pitchFamily="34" charset="0"/>
              </a:rPr>
              <a:t>应用</a:t>
            </a:r>
          </a:p>
        </p:txBody>
      </p:sp>
      <p:sp>
        <p:nvSpPr>
          <p:cNvPr id="10" name="Rectangle 5"/>
          <p:cNvSpPr>
            <a:spLocks noChangeArrowheads="1"/>
          </p:cNvSpPr>
          <p:nvPr/>
        </p:nvSpPr>
        <p:spPr bwMode="auto">
          <a:xfrm>
            <a:off x="865231" y="1987453"/>
            <a:ext cx="6913562" cy="316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ts val="2400"/>
              </a:spcBef>
              <a:buClr>
                <a:srgbClr val="FF0000"/>
              </a:buClr>
              <a:buFont typeface="Wingdings" panose="05000000000000000000" pitchFamily="2" charset="2"/>
              <a:buChar char="Ø"/>
            </a:pPr>
            <a:r>
              <a:rPr lang="zh-CN" altLang="en-US" sz="2800" b="1" dirty="0">
                <a:solidFill>
                  <a:srgbClr val="000099"/>
                </a:solidFill>
                <a:latin typeface="楷体" panose="02010609060101010101" pitchFamily="49" charset="-122"/>
                <a:ea typeface="楷体" panose="02010609060101010101" pitchFamily="49" charset="-122"/>
              </a:rPr>
              <a:t>锚式或框式桨叶的混合效果并不理想，只适用于对混合要求不太高的场合。</a:t>
            </a:r>
            <a:endParaRPr lang="en-US" altLang="zh-CN" sz="2800" b="1" dirty="0">
              <a:solidFill>
                <a:srgbClr val="000099"/>
              </a:solidFill>
              <a:latin typeface="华文楷体" panose="02010600040101010101" pitchFamily="2" charset="-122"/>
              <a:ea typeface="华文楷体" panose="02010600040101010101" pitchFamily="2" charset="-122"/>
              <a:sym typeface="Arial" panose="020B0604020202020204" pitchFamily="34" charset="0"/>
            </a:endParaRPr>
          </a:p>
          <a:p>
            <a:pPr>
              <a:lnSpc>
                <a:spcPct val="130000"/>
              </a:lnSpc>
              <a:spcBef>
                <a:spcPts val="2400"/>
              </a:spcBef>
              <a:buClr>
                <a:srgbClr val="FF0000"/>
              </a:buClr>
              <a:buFont typeface="Wingdings" panose="05000000000000000000" pitchFamily="2" charset="2"/>
              <a:buChar char="Ø"/>
            </a:pPr>
            <a:r>
              <a:rPr lang="zh-CN" altLang="en-US" sz="2800" b="1" dirty="0">
                <a:solidFill>
                  <a:srgbClr val="000099"/>
                </a:solidFill>
                <a:latin typeface="华文楷体" panose="02010600040101010101" pitchFamily="2" charset="-122"/>
                <a:ea typeface="华文楷体" panose="02010600040101010101" pitchFamily="2" charset="-122"/>
                <a:sym typeface="Arial" panose="020B0604020202020204" pitchFamily="34" charset="0"/>
              </a:rPr>
              <a:t>由于锚式搅拌器在容器壁附近流速比其它搅拌器大，能得到大的表面传热系数，故常用于</a:t>
            </a:r>
            <a:r>
              <a:rPr lang="zh-CN" altLang="en-US" sz="2800" b="1" dirty="0">
                <a:solidFill>
                  <a:srgbClr val="FF0000"/>
                </a:solidFill>
                <a:latin typeface="华文楷体" panose="02010600040101010101" pitchFamily="2" charset="-122"/>
                <a:ea typeface="华文楷体" panose="02010600040101010101" pitchFamily="2" charset="-122"/>
                <a:sym typeface="Arial" panose="020B0604020202020204" pitchFamily="34" charset="0"/>
              </a:rPr>
              <a:t>传热、晶析</a:t>
            </a:r>
            <a:r>
              <a:rPr lang="zh-CN" altLang="en-US" sz="2800" b="1" dirty="0">
                <a:solidFill>
                  <a:srgbClr val="000099"/>
                </a:solidFill>
                <a:latin typeface="华文楷体" panose="02010600040101010101" pitchFamily="2" charset="-122"/>
                <a:ea typeface="华文楷体" panose="02010600040101010101" pitchFamily="2" charset="-122"/>
                <a:sym typeface="Arial" panose="020B0604020202020204" pitchFamily="34" charset="0"/>
              </a:rPr>
              <a:t>操作。</a:t>
            </a:r>
          </a:p>
        </p:txBody>
      </p:sp>
    </p:spTree>
    <p:extLst>
      <p:ext uri="{BB962C8B-B14F-4D97-AF65-F5344CB8AC3E}">
        <p14:creationId xmlns:p14="http://schemas.microsoft.com/office/powerpoint/2010/main" val="940588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5274" y="8843"/>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7" name="Rectangle 2"/>
          <p:cNvSpPr>
            <a:spLocks noChangeArrowheads="1"/>
          </p:cNvSpPr>
          <p:nvPr/>
        </p:nvSpPr>
        <p:spPr bwMode="auto">
          <a:xfrm>
            <a:off x="605046" y="1087413"/>
            <a:ext cx="51466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4000" dirty="0">
                <a:solidFill>
                  <a:srgbClr val="FF0000"/>
                </a:solidFill>
                <a:effectLst/>
                <a:latin typeface="Garamond" panose="02020404030301010803" pitchFamily="18" charset="0"/>
                <a:sym typeface="Arial" panose="020B0604020202020204" pitchFamily="34" charset="0"/>
              </a:rPr>
              <a:t>5</a:t>
            </a:r>
            <a:r>
              <a:rPr lang="zh-CN" altLang="en-US" sz="4000" dirty="0">
                <a:solidFill>
                  <a:srgbClr val="FF0000"/>
                </a:solidFill>
                <a:effectLst/>
                <a:latin typeface="Garamond" panose="02020404030301010803" pitchFamily="18" charset="0"/>
                <a:sym typeface="Arial" panose="020B0604020202020204" pitchFamily="34" charset="0"/>
              </a:rPr>
              <a:t>．</a:t>
            </a:r>
            <a:r>
              <a:rPr lang="zh-CN" altLang="en-US" sz="4000" dirty="0">
                <a:solidFill>
                  <a:schemeClr val="accent2"/>
                </a:solidFill>
                <a:latin typeface="隶书" panose="02010509060101010101" pitchFamily="49" charset="-122"/>
                <a:ea typeface="隶书" panose="02010509060101010101" pitchFamily="49" charset="-122"/>
              </a:rPr>
              <a:t>螺带螺杆式搅拌器</a:t>
            </a:r>
            <a:r>
              <a:rPr lang="zh-CN" altLang="en-US" sz="4000" dirty="0">
                <a:latin typeface="隶书" panose="02010509060101010101" pitchFamily="49" charset="-122"/>
                <a:ea typeface="隶书" panose="02010509060101010101" pitchFamily="49" charset="-122"/>
              </a:rPr>
              <a:t> </a:t>
            </a:r>
            <a:r>
              <a:rPr lang="zh-CN" altLang="en-US" sz="4000" dirty="0">
                <a:solidFill>
                  <a:srgbClr val="FF0000"/>
                </a:solidFill>
                <a:effectLst/>
                <a:latin typeface="Garamond" panose="02020404030301010803" pitchFamily="18" charset="0"/>
                <a:sym typeface="Arial" panose="020B0604020202020204" pitchFamily="34" charset="0"/>
              </a:rPr>
              <a:t> </a:t>
            </a:r>
          </a:p>
        </p:txBody>
      </p:sp>
      <p:sp>
        <p:nvSpPr>
          <p:cNvPr id="8" name="Rectangle 3"/>
          <p:cNvSpPr>
            <a:spLocks noChangeArrowheads="1"/>
          </p:cNvSpPr>
          <p:nvPr/>
        </p:nvSpPr>
        <p:spPr bwMode="auto">
          <a:xfrm>
            <a:off x="990809" y="2393926"/>
            <a:ext cx="3309937" cy="291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rgbClr val="FF0000"/>
              </a:buClr>
              <a:buFont typeface="Wingdings" panose="05000000000000000000" pitchFamily="2" charset="2"/>
              <a:buChar char="Ø"/>
            </a:pPr>
            <a:r>
              <a:rPr lang="zh-CN" altLang="en-US" sz="2400" dirty="0">
                <a:solidFill>
                  <a:srgbClr val="A50021"/>
                </a:solidFill>
                <a:latin typeface="隶书" panose="02010509060101010101" pitchFamily="49" charset="-122"/>
                <a:ea typeface="隶书" panose="02010509060101010101" pitchFamily="49" charset="-122"/>
              </a:rPr>
              <a:t>为慢速型搅拌器，常在层流区操作，液体沿着螺旋面上升或下降形成轴向的上下循环，适用于中高粘度液体的混合和传热等过程</a:t>
            </a:r>
            <a:endParaRPr lang="zh-CN" altLang="en-US" sz="2400" dirty="0">
              <a:solidFill>
                <a:srgbClr val="000099"/>
              </a:solidFill>
              <a:effectLst/>
              <a:ea typeface="宋体" panose="02010600030101010101" pitchFamily="2" charset="-122"/>
            </a:endParaRPr>
          </a:p>
        </p:txBody>
      </p:sp>
      <p:pic>
        <p:nvPicPr>
          <p:cNvPr id="12" name="Picture 9" descr="http://www.aaar.com.cn/images/ldg.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274712" y="2117785"/>
            <a:ext cx="2347913" cy="40386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1328096"/>
            <a:ext cx="2838984" cy="2131660"/>
          </a:xfrm>
          <a:prstGeom prst="rect">
            <a:avLst/>
          </a:prstGeom>
        </p:spPr>
      </p:pic>
    </p:spTree>
    <p:extLst>
      <p:ext uri="{BB962C8B-B14F-4D97-AF65-F5344CB8AC3E}">
        <p14:creationId xmlns:p14="http://schemas.microsoft.com/office/powerpoint/2010/main" val="1914442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9" name="对角圆角矩形 18"/>
          <p:cNvSpPr/>
          <p:nvPr/>
        </p:nvSpPr>
        <p:spPr>
          <a:xfrm>
            <a:off x="0" y="-28175"/>
            <a:ext cx="34384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常用搅拌器</a:t>
            </a:r>
          </a:p>
        </p:txBody>
      </p:sp>
      <p:sp>
        <p:nvSpPr>
          <p:cNvPr id="8" name="Rectangle 3"/>
          <p:cNvSpPr>
            <a:spLocks noChangeArrowheads="1"/>
          </p:cNvSpPr>
          <p:nvPr/>
        </p:nvSpPr>
        <p:spPr bwMode="auto">
          <a:xfrm>
            <a:off x="604694" y="878607"/>
            <a:ext cx="2089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800" b="1">
                <a:solidFill>
                  <a:srgbClr val="FF0000"/>
                </a:solidFill>
                <a:latin typeface="Garamond" panose="02020404030301010803" pitchFamily="18" charset="0"/>
                <a:ea typeface="楷体_GB2312" pitchFamily="49" charset="-122"/>
                <a:sym typeface="Arial" panose="020B0604020202020204" pitchFamily="34" charset="0"/>
              </a:rPr>
              <a:t>应用</a:t>
            </a:r>
          </a:p>
        </p:txBody>
      </p:sp>
      <p:sp>
        <p:nvSpPr>
          <p:cNvPr id="10" name="Rectangle 5"/>
          <p:cNvSpPr>
            <a:spLocks noChangeArrowheads="1"/>
          </p:cNvSpPr>
          <p:nvPr/>
        </p:nvSpPr>
        <p:spPr bwMode="auto">
          <a:xfrm>
            <a:off x="899592" y="2204864"/>
            <a:ext cx="6913562" cy="2095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ts val="1200"/>
              </a:spcBef>
              <a:spcAft>
                <a:spcPts val="1800"/>
              </a:spcAft>
              <a:buClr>
                <a:srgbClr val="FF0000"/>
              </a:buClr>
              <a:buFont typeface="Wingdings" panose="05000000000000000000" pitchFamily="2" charset="2"/>
              <a:buChar char="Ø"/>
            </a:pPr>
            <a:r>
              <a:rPr lang="zh-CN" altLang="en-US" sz="2800" b="1" dirty="0">
                <a:solidFill>
                  <a:srgbClr val="000099"/>
                </a:solidFill>
                <a:latin typeface="Arial" panose="020B0604020202020204" pitchFamily="34" charset="0"/>
                <a:ea typeface="宋体" panose="02010600030101010101" pitchFamily="2" charset="-122"/>
                <a:sym typeface="Arial" panose="020B0604020202020204" pitchFamily="34" charset="0"/>
              </a:rPr>
              <a:t>常用于</a:t>
            </a:r>
            <a:r>
              <a:rPr lang="zh-CN" altLang="en-US" sz="2800" b="1" dirty="0">
                <a:solidFill>
                  <a:srgbClr val="FF0000"/>
                </a:solidFill>
                <a:latin typeface="Arial" panose="020B0604020202020204" pitchFamily="34" charset="0"/>
                <a:ea typeface="宋体" panose="02010600030101010101" pitchFamily="2" charset="-122"/>
                <a:sym typeface="Arial" panose="020B0604020202020204" pitchFamily="34" charset="0"/>
              </a:rPr>
              <a:t>搅拌高浓度淤浆和沉降性淤浆</a:t>
            </a:r>
            <a:r>
              <a:rPr lang="zh-CN" altLang="en-US" sz="2800" b="1" dirty="0">
                <a:solidFill>
                  <a:srgbClr val="000099"/>
                </a:solidFill>
                <a:latin typeface="Arial" panose="020B0604020202020204" pitchFamily="34" charset="0"/>
                <a:ea typeface="宋体" panose="02010600030101010101" pitchFamily="2" charset="-122"/>
                <a:sym typeface="Arial" panose="020B0604020202020204" pitchFamily="34" charset="0"/>
              </a:rPr>
              <a:t>。</a:t>
            </a:r>
          </a:p>
          <a:p>
            <a:pPr>
              <a:lnSpc>
                <a:spcPct val="130000"/>
              </a:lnSpc>
              <a:spcBef>
                <a:spcPts val="1200"/>
              </a:spcBef>
              <a:spcAft>
                <a:spcPts val="1800"/>
              </a:spcAft>
              <a:buClr>
                <a:srgbClr val="FF0000"/>
              </a:buClr>
              <a:buFont typeface="Wingdings" panose="05000000000000000000" pitchFamily="2" charset="2"/>
              <a:buChar char="Ø"/>
            </a:pPr>
            <a:r>
              <a:rPr lang="zh-CN" altLang="en-US" sz="2800" b="1" dirty="0">
                <a:solidFill>
                  <a:srgbClr val="000099"/>
                </a:solidFill>
                <a:latin typeface="Arial" panose="020B0604020202020204" pitchFamily="34" charset="0"/>
                <a:ea typeface="宋体" panose="02010600030101010101" pitchFamily="2" charset="-122"/>
                <a:sym typeface="Arial" panose="020B0604020202020204" pitchFamily="34" charset="0"/>
              </a:rPr>
              <a:t>当搅拌粘度大于</a:t>
            </a:r>
            <a:r>
              <a:rPr lang="en-US" altLang="zh-CN" sz="2800" b="1" dirty="0">
                <a:solidFill>
                  <a:srgbClr val="000099"/>
                </a:solidFill>
                <a:latin typeface="Arial" panose="020B0604020202020204" pitchFamily="34" charset="0"/>
                <a:ea typeface="宋体" panose="02010600030101010101" pitchFamily="2" charset="-122"/>
                <a:sym typeface="Arial" panose="020B0604020202020204" pitchFamily="34" charset="0"/>
              </a:rPr>
              <a:t>100Pa·s </a:t>
            </a:r>
            <a:r>
              <a:rPr lang="zh-CN" altLang="en-US" sz="2800" b="1" dirty="0">
                <a:solidFill>
                  <a:srgbClr val="000099"/>
                </a:solidFill>
                <a:latin typeface="Arial" panose="020B0604020202020204" pitchFamily="34" charset="0"/>
                <a:ea typeface="宋体" panose="02010600030101010101" pitchFamily="2" charset="-122"/>
                <a:sym typeface="Arial" panose="020B0604020202020204" pitchFamily="34" charset="0"/>
              </a:rPr>
              <a:t>的流体时，应采用螺带式或螺杆式。</a:t>
            </a:r>
          </a:p>
        </p:txBody>
      </p:sp>
    </p:spTree>
    <p:extLst>
      <p:ext uri="{BB962C8B-B14F-4D97-AF65-F5344CB8AC3E}">
        <p14:creationId xmlns:p14="http://schemas.microsoft.com/office/powerpoint/2010/main" val="376181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6382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挡板</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620000" cy="5715000"/>
          </a:xfrm>
          <a:prstGeom prst="rect">
            <a:avLst/>
          </a:prstGeom>
        </p:spPr>
      </p:pic>
    </p:spTree>
    <p:extLst>
      <p:ext uri="{BB962C8B-B14F-4D97-AF65-F5344CB8AC3E}">
        <p14:creationId xmlns:p14="http://schemas.microsoft.com/office/powerpoint/2010/main" val="4182429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7809"/>
            <a:ext cx="16382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挡板</a:t>
            </a: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l="78217" t="2415" r="3477" b="1768"/>
          <a:stretch>
            <a:fillRect/>
          </a:stretch>
        </p:blipFill>
        <p:spPr bwMode="auto">
          <a:xfrm>
            <a:off x="5913120" y="226983"/>
            <a:ext cx="2825750" cy="648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5"/>
          <p:cNvSpPr>
            <a:spLocks noChangeArrowheads="1"/>
          </p:cNvSpPr>
          <p:nvPr/>
        </p:nvSpPr>
        <p:spPr bwMode="auto">
          <a:xfrm>
            <a:off x="370359" y="1298905"/>
            <a:ext cx="5542761" cy="52322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99"/>
                </a:solidFill>
                <a:effectLst/>
                <a:latin typeface="楷体_GB2312" pitchFamily="49" charset="-122"/>
              </a:rPr>
              <a:t>目的</a:t>
            </a:r>
            <a:r>
              <a:rPr lang="en-US" altLang="zh-CN" sz="2800" dirty="0">
                <a:solidFill>
                  <a:srgbClr val="000099"/>
                </a:solidFill>
                <a:effectLst/>
                <a:latin typeface="楷体_GB2312" pitchFamily="49" charset="-122"/>
              </a:rPr>
              <a:t>——</a:t>
            </a:r>
            <a:r>
              <a:rPr lang="zh-CN" altLang="en-US" sz="2800" dirty="0">
                <a:solidFill>
                  <a:srgbClr val="000099"/>
                </a:solidFill>
                <a:effectLst/>
                <a:latin typeface="楷体_GB2312" pitchFamily="49" charset="-122"/>
              </a:rPr>
              <a:t>消除打漩和提高混合效果</a:t>
            </a:r>
          </a:p>
        </p:txBody>
      </p:sp>
      <p:sp>
        <p:nvSpPr>
          <p:cNvPr id="14" name="Rectangle 6"/>
          <p:cNvSpPr>
            <a:spLocks noChangeArrowheads="1"/>
          </p:cNvSpPr>
          <p:nvPr/>
        </p:nvSpPr>
        <p:spPr bwMode="auto">
          <a:xfrm>
            <a:off x="531138" y="3190320"/>
            <a:ext cx="4822825" cy="2830968"/>
          </a:xfrm>
          <a:prstGeom prst="rect">
            <a:avLst/>
          </a:prstGeom>
          <a:noFill/>
          <a:ln w="38100" cmpd="dbl">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tabLst>
                <a:tab pos="295275" algn="l"/>
              </a:tabLst>
              <a:defRPr>
                <a:solidFill>
                  <a:schemeClr val="tx1"/>
                </a:solidFill>
                <a:latin typeface="Arial" panose="020B0604020202020204" pitchFamily="34" charset="0"/>
              </a:defRPr>
            </a:lvl1pPr>
            <a:lvl2pPr eaLnBrk="0" hangingPunct="0">
              <a:tabLst>
                <a:tab pos="295275" algn="l"/>
              </a:tabLst>
              <a:defRPr>
                <a:solidFill>
                  <a:schemeClr val="tx1"/>
                </a:solidFill>
                <a:latin typeface="Arial" panose="020B0604020202020204" pitchFamily="34" charset="0"/>
              </a:defRPr>
            </a:lvl2pPr>
            <a:lvl3pPr eaLnBrk="0" hangingPunct="0">
              <a:tabLst>
                <a:tab pos="295275" algn="l"/>
              </a:tabLst>
              <a:defRPr>
                <a:solidFill>
                  <a:schemeClr val="tx1"/>
                </a:solidFill>
                <a:latin typeface="Arial" panose="020B0604020202020204" pitchFamily="34" charset="0"/>
              </a:defRPr>
            </a:lvl3pPr>
            <a:lvl4pPr eaLnBrk="0" hangingPunct="0">
              <a:tabLst>
                <a:tab pos="295275" algn="l"/>
              </a:tabLst>
              <a:defRPr>
                <a:solidFill>
                  <a:schemeClr val="tx1"/>
                </a:solidFill>
                <a:latin typeface="Arial" panose="020B0604020202020204" pitchFamily="34" charset="0"/>
              </a:defRPr>
            </a:lvl4pPr>
            <a:lvl5pPr eaLnBrk="0" hangingPunct="0">
              <a:tabLst>
                <a:tab pos="295275" algn="l"/>
              </a:tabLst>
              <a:defRPr>
                <a:solidFill>
                  <a:schemeClr val="tx1"/>
                </a:solidFill>
                <a:latin typeface="Arial" panose="020B0604020202020204" pitchFamily="34" charset="0"/>
              </a:defRPr>
            </a:lvl5pPr>
            <a:lvl6pPr eaLnBrk="0" fontAlgn="base" hangingPunct="0">
              <a:spcBef>
                <a:spcPct val="0"/>
              </a:spcBef>
              <a:spcAft>
                <a:spcPct val="0"/>
              </a:spcAft>
              <a:tabLst>
                <a:tab pos="295275" algn="l"/>
              </a:tabLst>
              <a:defRPr>
                <a:solidFill>
                  <a:schemeClr val="tx1"/>
                </a:solidFill>
                <a:latin typeface="Arial" panose="020B0604020202020204" pitchFamily="34" charset="0"/>
              </a:defRPr>
            </a:lvl6pPr>
            <a:lvl7pPr eaLnBrk="0" fontAlgn="base" hangingPunct="0">
              <a:spcBef>
                <a:spcPct val="0"/>
              </a:spcBef>
              <a:spcAft>
                <a:spcPct val="0"/>
              </a:spcAft>
              <a:tabLst>
                <a:tab pos="295275" algn="l"/>
              </a:tabLst>
              <a:defRPr>
                <a:solidFill>
                  <a:schemeClr val="tx1"/>
                </a:solidFill>
                <a:latin typeface="Arial" panose="020B0604020202020204" pitchFamily="34" charset="0"/>
              </a:defRPr>
            </a:lvl7pPr>
            <a:lvl8pPr eaLnBrk="0" fontAlgn="base" hangingPunct="0">
              <a:spcBef>
                <a:spcPct val="0"/>
              </a:spcBef>
              <a:spcAft>
                <a:spcPct val="0"/>
              </a:spcAft>
              <a:tabLst>
                <a:tab pos="295275" algn="l"/>
              </a:tabLst>
              <a:defRPr>
                <a:solidFill>
                  <a:schemeClr val="tx1"/>
                </a:solidFill>
                <a:latin typeface="Arial" panose="020B0604020202020204" pitchFamily="34" charset="0"/>
              </a:defRPr>
            </a:lvl8pPr>
            <a:lvl9pPr eaLnBrk="0" fontAlgn="base" hangingPunct="0">
              <a:spcBef>
                <a:spcPct val="0"/>
              </a:spcBef>
              <a:spcAft>
                <a:spcPct val="0"/>
              </a:spcAft>
              <a:tabLst>
                <a:tab pos="295275" algn="l"/>
              </a:tabLst>
              <a:defRPr>
                <a:solidFill>
                  <a:schemeClr val="tx1"/>
                </a:solidFill>
                <a:latin typeface="Arial" panose="020B0604020202020204" pitchFamily="34" charset="0"/>
              </a:defRPr>
            </a:lvl9pPr>
          </a:lstStyle>
          <a:p>
            <a:pPr eaLnBrk="1" hangingPunct="1">
              <a:lnSpc>
                <a:spcPct val="130000"/>
              </a:lnSpc>
            </a:pPr>
            <a:r>
              <a:rPr lang="zh-CN" altLang="en-US" sz="2800">
                <a:solidFill>
                  <a:srgbClr val="000099"/>
                </a:solidFill>
                <a:effectLst/>
              </a:rPr>
              <a:t>物料粘度小，搅拌转速高，液体随桨叶旋转，在离心力作用下涌向内壁面并上升，</a:t>
            </a:r>
            <a:r>
              <a:rPr lang="zh-CN" altLang="en-US" sz="2800">
                <a:solidFill>
                  <a:srgbClr val="FF0000"/>
                </a:solidFill>
                <a:effectLst/>
              </a:rPr>
              <a:t>中心部分液面下降，形成漩涡</a:t>
            </a:r>
            <a:r>
              <a:rPr lang="zh-CN" altLang="en-US" sz="2800">
                <a:solidFill>
                  <a:srgbClr val="000099"/>
                </a:solidFill>
                <a:effectLst/>
              </a:rPr>
              <a:t>，称为打漩区。</a:t>
            </a:r>
          </a:p>
        </p:txBody>
      </p:sp>
      <p:sp>
        <p:nvSpPr>
          <p:cNvPr id="18" name="Rectangle 7"/>
          <p:cNvSpPr>
            <a:spLocks noChangeArrowheads="1"/>
          </p:cNvSpPr>
          <p:nvPr/>
        </p:nvSpPr>
        <p:spPr bwMode="auto">
          <a:xfrm>
            <a:off x="539874" y="2303754"/>
            <a:ext cx="1152525" cy="579437"/>
          </a:xfrm>
          <a:prstGeom prst="rect">
            <a:avLst/>
          </a:prstGeom>
          <a:solidFill>
            <a:srgbClr val="D7EDF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FF0000"/>
                </a:solidFill>
                <a:effectLst/>
                <a:ea typeface="宋体" panose="02010600030101010101" pitchFamily="2" charset="-122"/>
              </a:rPr>
              <a:t>打漩</a:t>
            </a:r>
          </a:p>
        </p:txBody>
      </p:sp>
      <p:sp>
        <p:nvSpPr>
          <p:cNvPr id="19" name="AutoShape 8"/>
          <p:cNvSpPr>
            <a:spLocks noChangeArrowheads="1"/>
          </p:cNvSpPr>
          <p:nvPr/>
        </p:nvSpPr>
        <p:spPr bwMode="auto">
          <a:xfrm>
            <a:off x="2124199" y="2460916"/>
            <a:ext cx="3095625" cy="3603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w="2857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156323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7990"/>
            <a:ext cx="16382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挡板</a:t>
            </a:r>
          </a:p>
        </p:txBody>
      </p:sp>
      <p:sp>
        <p:nvSpPr>
          <p:cNvPr id="15" name="Rectangle 2"/>
          <p:cNvSpPr>
            <a:spLocks noChangeArrowheads="1"/>
          </p:cNvSpPr>
          <p:nvPr/>
        </p:nvSpPr>
        <p:spPr bwMode="auto">
          <a:xfrm>
            <a:off x="899592" y="852066"/>
            <a:ext cx="3956050"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5400">
                <a:solidFill>
                  <a:srgbClr val="FF0000"/>
                </a:solidFill>
                <a:effectLst>
                  <a:outerShdw blurRad="38100" dist="38100" dir="2700000" algn="tl">
                    <a:srgbClr val="C0C0C0"/>
                  </a:outerShdw>
                </a:effectLst>
                <a:latin typeface="Comic Sans MS" panose="030F0702030302020204" pitchFamily="66" charset="0"/>
                <a:sym typeface="Arial" panose="020B0604020202020204" pitchFamily="34" charset="0"/>
              </a:rPr>
              <a:t>后果</a:t>
            </a:r>
          </a:p>
        </p:txBody>
      </p:sp>
      <p:sp>
        <p:nvSpPr>
          <p:cNvPr id="16" name="Rectangle 3"/>
          <p:cNvSpPr>
            <a:spLocks noChangeArrowheads="1"/>
          </p:cNvSpPr>
          <p:nvPr/>
        </p:nvSpPr>
        <p:spPr bwMode="auto">
          <a:xfrm>
            <a:off x="899592" y="1813629"/>
            <a:ext cx="7499350" cy="1710661"/>
          </a:xfrm>
          <a:prstGeom prst="rect">
            <a:avLst/>
          </a:prstGeom>
          <a:noFill/>
          <a:ln w="38100" cap="flat" cmpd="dbl">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tabLst>
                <a:tab pos="295275" algn="l"/>
              </a:tabLst>
              <a:defRPr>
                <a:solidFill>
                  <a:schemeClr val="tx1"/>
                </a:solidFill>
                <a:latin typeface="Arial" panose="020B0604020202020204" pitchFamily="34" charset="0"/>
              </a:defRPr>
            </a:lvl1pPr>
            <a:lvl2pPr eaLnBrk="0" hangingPunct="0">
              <a:tabLst>
                <a:tab pos="295275" algn="l"/>
              </a:tabLst>
              <a:defRPr>
                <a:solidFill>
                  <a:schemeClr val="tx1"/>
                </a:solidFill>
                <a:latin typeface="Arial" panose="020B0604020202020204" pitchFamily="34" charset="0"/>
              </a:defRPr>
            </a:lvl2pPr>
            <a:lvl3pPr eaLnBrk="0" hangingPunct="0">
              <a:tabLst>
                <a:tab pos="295275" algn="l"/>
              </a:tabLst>
              <a:defRPr>
                <a:solidFill>
                  <a:schemeClr val="tx1"/>
                </a:solidFill>
                <a:latin typeface="Arial" panose="020B0604020202020204" pitchFamily="34" charset="0"/>
              </a:defRPr>
            </a:lvl3pPr>
            <a:lvl4pPr eaLnBrk="0" hangingPunct="0">
              <a:tabLst>
                <a:tab pos="295275" algn="l"/>
              </a:tabLst>
              <a:defRPr>
                <a:solidFill>
                  <a:schemeClr val="tx1"/>
                </a:solidFill>
                <a:latin typeface="Arial" panose="020B0604020202020204" pitchFamily="34" charset="0"/>
              </a:defRPr>
            </a:lvl4pPr>
            <a:lvl5pPr eaLnBrk="0" hangingPunct="0">
              <a:tabLst>
                <a:tab pos="295275" algn="l"/>
              </a:tabLst>
              <a:defRPr>
                <a:solidFill>
                  <a:schemeClr val="tx1"/>
                </a:solidFill>
                <a:latin typeface="Arial" panose="020B0604020202020204" pitchFamily="34" charset="0"/>
              </a:defRPr>
            </a:lvl5pPr>
            <a:lvl6pPr eaLnBrk="0" fontAlgn="base" hangingPunct="0">
              <a:spcBef>
                <a:spcPct val="0"/>
              </a:spcBef>
              <a:spcAft>
                <a:spcPct val="0"/>
              </a:spcAft>
              <a:tabLst>
                <a:tab pos="295275" algn="l"/>
              </a:tabLst>
              <a:defRPr>
                <a:solidFill>
                  <a:schemeClr val="tx1"/>
                </a:solidFill>
                <a:latin typeface="Arial" panose="020B0604020202020204" pitchFamily="34" charset="0"/>
              </a:defRPr>
            </a:lvl6pPr>
            <a:lvl7pPr eaLnBrk="0" fontAlgn="base" hangingPunct="0">
              <a:spcBef>
                <a:spcPct val="0"/>
              </a:spcBef>
              <a:spcAft>
                <a:spcPct val="0"/>
              </a:spcAft>
              <a:tabLst>
                <a:tab pos="295275" algn="l"/>
              </a:tabLst>
              <a:defRPr>
                <a:solidFill>
                  <a:schemeClr val="tx1"/>
                </a:solidFill>
                <a:latin typeface="Arial" panose="020B0604020202020204" pitchFamily="34" charset="0"/>
              </a:defRPr>
            </a:lvl7pPr>
            <a:lvl8pPr eaLnBrk="0" fontAlgn="base" hangingPunct="0">
              <a:spcBef>
                <a:spcPct val="0"/>
              </a:spcBef>
              <a:spcAft>
                <a:spcPct val="0"/>
              </a:spcAft>
              <a:tabLst>
                <a:tab pos="295275" algn="l"/>
              </a:tabLst>
              <a:defRPr>
                <a:solidFill>
                  <a:schemeClr val="tx1"/>
                </a:solidFill>
                <a:latin typeface="Arial" panose="020B0604020202020204" pitchFamily="34" charset="0"/>
              </a:defRPr>
            </a:lvl8pPr>
            <a:lvl9pPr eaLnBrk="0" fontAlgn="base" hangingPunct="0">
              <a:spcBef>
                <a:spcPct val="0"/>
              </a:spcBef>
              <a:spcAft>
                <a:spcPct val="0"/>
              </a:spcAft>
              <a:tabLst>
                <a:tab pos="295275" algn="l"/>
              </a:tabLst>
              <a:defRPr>
                <a:solidFill>
                  <a:schemeClr val="tx1"/>
                </a:solidFill>
                <a:latin typeface="Arial" panose="020B0604020202020204" pitchFamily="34" charset="0"/>
              </a:defRPr>
            </a:lvl9pPr>
          </a:lstStyle>
          <a:p>
            <a:pPr eaLnBrk="1" hangingPunct="1">
              <a:lnSpc>
                <a:spcPct val="130000"/>
              </a:lnSpc>
              <a:buClr>
                <a:srgbClr val="FF0000"/>
              </a:buClr>
              <a:buSzPct val="100000"/>
              <a:buFont typeface="Wingdings" panose="05000000000000000000" pitchFamily="2" charset="2"/>
              <a:buChar char="ü"/>
            </a:pPr>
            <a:r>
              <a:rPr lang="zh-CN" altLang="en-US" sz="2800" dirty="0">
                <a:solidFill>
                  <a:srgbClr val="000099"/>
                </a:solidFill>
                <a:effectLst/>
                <a:sym typeface="Arial" panose="020B0604020202020204" pitchFamily="34" charset="0"/>
              </a:rPr>
              <a:t>随转速增加，漩涡中心下凹到与桨叶接触，外面空气进入桨叶被吸到液体中，使其密度减小，混合效果降低。</a:t>
            </a:r>
          </a:p>
        </p:txBody>
      </p:sp>
      <p:sp>
        <p:nvSpPr>
          <p:cNvPr id="17" name="Rectangle 4"/>
          <p:cNvSpPr>
            <a:spLocks noChangeArrowheads="1"/>
          </p:cNvSpPr>
          <p:nvPr/>
        </p:nvSpPr>
        <p:spPr bwMode="auto">
          <a:xfrm>
            <a:off x="1115616" y="4077072"/>
            <a:ext cx="6767513" cy="1150508"/>
          </a:xfrm>
          <a:prstGeom prst="rect">
            <a:avLst/>
          </a:prstGeom>
          <a:noFill/>
          <a:ln w="38100" cap="flat" cmpd="dbl">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tabLst>
                <a:tab pos="295275" algn="l"/>
              </a:tabLst>
              <a:defRPr>
                <a:solidFill>
                  <a:schemeClr val="tx1"/>
                </a:solidFill>
                <a:latin typeface="Arial" panose="020B0604020202020204" pitchFamily="34" charset="0"/>
              </a:defRPr>
            </a:lvl1pPr>
            <a:lvl2pPr eaLnBrk="0" hangingPunct="0">
              <a:tabLst>
                <a:tab pos="295275" algn="l"/>
              </a:tabLst>
              <a:defRPr>
                <a:solidFill>
                  <a:schemeClr val="tx1"/>
                </a:solidFill>
                <a:latin typeface="Arial" panose="020B0604020202020204" pitchFamily="34" charset="0"/>
              </a:defRPr>
            </a:lvl2pPr>
            <a:lvl3pPr eaLnBrk="0" hangingPunct="0">
              <a:tabLst>
                <a:tab pos="295275" algn="l"/>
              </a:tabLst>
              <a:defRPr>
                <a:solidFill>
                  <a:schemeClr val="tx1"/>
                </a:solidFill>
                <a:latin typeface="Arial" panose="020B0604020202020204" pitchFamily="34" charset="0"/>
              </a:defRPr>
            </a:lvl3pPr>
            <a:lvl4pPr eaLnBrk="0" hangingPunct="0">
              <a:tabLst>
                <a:tab pos="295275" algn="l"/>
              </a:tabLst>
              <a:defRPr>
                <a:solidFill>
                  <a:schemeClr val="tx1"/>
                </a:solidFill>
                <a:latin typeface="Arial" panose="020B0604020202020204" pitchFamily="34" charset="0"/>
              </a:defRPr>
            </a:lvl4pPr>
            <a:lvl5pPr eaLnBrk="0" hangingPunct="0">
              <a:tabLst>
                <a:tab pos="295275" algn="l"/>
              </a:tabLst>
              <a:defRPr>
                <a:solidFill>
                  <a:schemeClr val="tx1"/>
                </a:solidFill>
                <a:latin typeface="Arial" panose="020B0604020202020204" pitchFamily="34" charset="0"/>
              </a:defRPr>
            </a:lvl5pPr>
            <a:lvl6pPr eaLnBrk="0" fontAlgn="base" hangingPunct="0">
              <a:spcBef>
                <a:spcPct val="0"/>
              </a:spcBef>
              <a:spcAft>
                <a:spcPct val="0"/>
              </a:spcAft>
              <a:tabLst>
                <a:tab pos="295275" algn="l"/>
              </a:tabLst>
              <a:defRPr>
                <a:solidFill>
                  <a:schemeClr val="tx1"/>
                </a:solidFill>
                <a:latin typeface="Arial" panose="020B0604020202020204" pitchFamily="34" charset="0"/>
              </a:defRPr>
            </a:lvl6pPr>
            <a:lvl7pPr eaLnBrk="0" fontAlgn="base" hangingPunct="0">
              <a:spcBef>
                <a:spcPct val="0"/>
              </a:spcBef>
              <a:spcAft>
                <a:spcPct val="0"/>
              </a:spcAft>
              <a:tabLst>
                <a:tab pos="295275" algn="l"/>
              </a:tabLst>
              <a:defRPr>
                <a:solidFill>
                  <a:schemeClr val="tx1"/>
                </a:solidFill>
                <a:latin typeface="Arial" panose="020B0604020202020204" pitchFamily="34" charset="0"/>
              </a:defRPr>
            </a:lvl7pPr>
            <a:lvl8pPr eaLnBrk="0" fontAlgn="base" hangingPunct="0">
              <a:spcBef>
                <a:spcPct val="0"/>
              </a:spcBef>
              <a:spcAft>
                <a:spcPct val="0"/>
              </a:spcAft>
              <a:tabLst>
                <a:tab pos="295275" algn="l"/>
              </a:tabLst>
              <a:defRPr>
                <a:solidFill>
                  <a:schemeClr val="tx1"/>
                </a:solidFill>
                <a:latin typeface="Arial" panose="020B0604020202020204" pitchFamily="34" charset="0"/>
              </a:defRPr>
            </a:lvl8pPr>
            <a:lvl9pPr eaLnBrk="0" fontAlgn="base" hangingPunct="0">
              <a:spcBef>
                <a:spcPct val="0"/>
              </a:spcBef>
              <a:spcAft>
                <a:spcPct val="0"/>
              </a:spcAft>
              <a:tabLst>
                <a:tab pos="295275" algn="l"/>
              </a:tabLst>
              <a:defRPr>
                <a:solidFill>
                  <a:schemeClr val="tx1"/>
                </a:solidFill>
                <a:latin typeface="Arial" panose="020B0604020202020204" pitchFamily="34" charset="0"/>
              </a:defRPr>
            </a:lvl9pPr>
          </a:lstStyle>
          <a:p>
            <a:pPr eaLnBrk="1" hangingPunct="1">
              <a:lnSpc>
                <a:spcPct val="130000"/>
              </a:lnSpc>
              <a:buClr>
                <a:srgbClr val="FF0000"/>
              </a:buClr>
              <a:buSzPct val="100000"/>
              <a:buFont typeface="Wingdings" panose="05000000000000000000" pitchFamily="2" charset="2"/>
              <a:buChar char="ü"/>
            </a:pPr>
            <a:r>
              <a:rPr lang="zh-CN" altLang="en-US" sz="2800" dirty="0">
                <a:solidFill>
                  <a:srgbClr val="000099"/>
                </a:solidFill>
                <a:effectLst/>
                <a:sym typeface="Arial" panose="020B0604020202020204" pitchFamily="34" charset="0"/>
              </a:rPr>
              <a:t>一般在容器内壁面均匀安装</a:t>
            </a:r>
            <a:r>
              <a:rPr lang="en-US" altLang="zh-CN" sz="2800" dirty="0">
                <a:solidFill>
                  <a:srgbClr val="000099"/>
                </a:solidFill>
                <a:effectLst/>
                <a:sym typeface="Arial" panose="020B0604020202020204" pitchFamily="34" charset="0"/>
              </a:rPr>
              <a:t>4</a:t>
            </a:r>
            <a:r>
              <a:rPr lang="zh-CN" altLang="en-US" sz="2800" dirty="0">
                <a:solidFill>
                  <a:srgbClr val="000099"/>
                </a:solidFill>
                <a:effectLst/>
                <a:sym typeface="Arial" panose="020B0604020202020204" pitchFamily="34" charset="0"/>
              </a:rPr>
              <a:t>块</a:t>
            </a:r>
            <a:r>
              <a:rPr lang="zh-CN" altLang="en-US" sz="2800" dirty="0">
                <a:solidFill>
                  <a:srgbClr val="FF0000"/>
                </a:solidFill>
                <a:effectLst/>
                <a:sym typeface="Arial" panose="020B0604020202020204" pitchFamily="34" charset="0"/>
              </a:rPr>
              <a:t>挡板</a:t>
            </a:r>
          </a:p>
          <a:p>
            <a:pPr eaLnBrk="1" hangingPunct="1">
              <a:lnSpc>
                <a:spcPct val="130000"/>
              </a:lnSpc>
              <a:buClr>
                <a:srgbClr val="FF0000"/>
              </a:buClr>
              <a:buSzPct val="100000"/>
              <a:buFont typeface="Wingdings" panose="05000000000000000000" pitchFamily="2" charset="2"/>
              <a:buChar char="ü"/>
            </a:pPr>
            <a:r>
              <a:rPr lang="zh-CN" altLang="en-US" sz="2800" dirty="0">
                <a:solidFill>
                  <a:srgbClr val="000099"/>
                </a:solidFill>
                <a:effectLst/>
                <a:sym typeface="Arial" panose="020B0604020202020204" pitchFamily="34" charset="0"/>
              </a:rPr>
              <a:t>宽度为容器直径的</a:t>
            </a:r>
            <a:r>
              <a:rPr lang="en-US" altLang="zh-CN" sz="2800" dirty="0">
                <a:solidFill>
                  <a:srgbClr val="000099"/>
                </a:solidFill>
                <a:effectLst/>
                <a:sym typeface="Arial" panose="020B0604020202020204" pitchFamily="34" charset="0"/>
              </a:rPr>
              <a:t>1/12</a:t>
            </a:r>
            <a:r>
              <a:rPr lang="zh-CN" altLang="en-US" sz="2800" dirty="0">
                <a:solidFill>
                  <a:srgbClr val="000099"/>
                </a:solidFill>
                <a:effectLst/>
                <a:sym typeface="Arial" panose="020B0604020202020204" pitchFamily="34" charset="0"/>
              </a:rPr>
              <a:t>～</a:t>
            </a:r>
            <a:r>
              <a:rPr lang="en-US" altLang="zh-CN" sz="2800" dirty="0">
                <a:solidFill>
                  <a:srgbClr val="000099"/>
                </a:solidFill>
                <a:effectLst/>
                <a:sym typeface="Arial" panose="020B0604020202020204" pitchFamily="34" charset="0"/>
              </a:rPr>
              <a:t>1/10</a:t>
            </a:r>
            <a:r>
              <a:rPr lang="zh-CN" altLang="en-US" sz="2800" dirty="0">
                <a:solidFill>
                  <a:srgbClr val="000099"/>
                </a:solidFill>
                <a:effectLst/>
                <a:sym typeface="Arial" panose="020B0604020202020204" pitchFamily="34" charset="0"/>
              </a:rPr>
              <a:t>。</a:t>
            </a:r>
          </a:p>
        </p:txBody>
      </p:sp>
    </p:spTree>
    <p:extLst>
      <p:ext uri="{BB962C8B-B14F-4D97-AF65-F5344CB8AC3E}">
        <p14:creationId xmlns:p14="http://schemas.microsoft.com/office/powerpoint/2010/main" val="877652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9127" y="-18844"/>
            <a:ext cx="16382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挡板</a:t>
            </a:r>
          </a:p>
        </p:txBody>
      </p:sp>
      <p:pic>
        <p:nvPicPr>
          <p:cNvPr id="3" name="图片 2">
            <a:extLst>
              <a:ext uri="{FF2B5EF4-FFF2-40B4-BE49-F238E27FC236}">
                <a16:creationId xmlns:a16="http://schemas.microsoft.com/office/drawing/2014/main" id="{E02EFF92-8396-486C-BE36-F14A28389D36}"/>
              </a:ext>
            </a:extLst>
          </p:cNvPr>
          <p:cNvPicPr>
            <a:picLocks noChangeAspect="1"/>
          </p:cNvPicPr>
          <p:nvPr/>
        </p:nvPicPr>
        <p:blipFill>
          <a:blip r:embed="rId2"/>
          <a:stretch>
            <a:fillRect/>
          </a:stretch>
        </p:blipFill>
        <p:spPr>
          <a:xfrm>
            <a:off x="2024656" y="577235"/>
            <a:ext cx="5094687" cy="5703530"/>
          </a:xfrm>
          <a:prstGeom prst="rect">
            <a:avLst/>
          </a:prstGeom>
        </p:spPr>
      </p:pic>
    </p:spTree>
    <p:extLst>
      <p:ext uri="{BB962C8B-B14F-4D97-AF65-F5344CB8AC3E}">
        <p14:creationId xmlns:p14="http://schemas.microsoft.com/office/powerpoint/2010/main" val="996028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6382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挡板</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82" t="2591" r="71190" b="72453"/>
          <a:stretch/>
        </p:blipFill>
        <p:spPr bwMode="auto">
          <a:xfrm flipV="1">
            <a:off x="5706240" y="935147"/>
            <a:ext cx="2520000" cy="128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81" t="34804" r="72355" b="36496"/>
          <a:stretch/>
        </p:blipFill>
        <p:spPr bwMode="auto">
          <a:xfrm flipV="1">
            <a:off x="5706240" y="2483225"/>
            <a:ext cx="2520000" cy="155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0" t="68973" r="71743" b="5135"/>
          <a:stretch/>
        </p:blipFill>
        <p:spPr bwMode="auto">
          <a:xfrm flipV="1">
            <a:off x="5706240" y="4319524"/>
            <a:ext cx="2520000" cy="138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73265" y="950396"/>
            <a:ext cx="4397358" cy="4515660"/>
          </a:xfrm>
          <a:prstGeom prst="rect">
            <a:avLst/>
          </a:prstGeom>
          <a:noFill/>
        </p:spPr>
        <p:txBody>
          <a:bodyPr wrap="none" rtlCol="0">
            <a:spAutoFit/>
          </a:bodyPr>
          <a:lstStyle/>
          <a:p>
            <a:pPr marL="457200" indent="-457200">
              <a:lnSpc>
                <a:spcPct val="150000"/>
              </a:lnSpc>
              <a:buFont typeface="Wingdings" pitchFamily="2" charset="2"/>
              <a:buChar char="u"/>
            </a:pPr>
            <a:r>
              <a:rPr lang="zh-CN" altLang="en-US" sz="2800" b="1" dirty="0">
                <a:latin typeface="楷体" pitchFamily="49" charset="-122"/>
                <a:ea typeface="楷体" pitchFamily="49" charset="-122"/>
              </a:rPr>
              <a:t>低粘度液体，</a:t>
            </a:r>
            <a:r>
              <a:rPr lang="en-US" altLang="zh-CN" sz="2800" b="1" dirty="0">
                <a:latin typeface="Times New Roman" pitchFamily="18" charset="0"/>
                <a:ea typeface="楷体" pitchFamily="49" charset="-122"/>
                <a:cs typeface="Times New Roman" pitchFamily="18" charset="0"/>
              </a:rPr>
              <a:t>&lt; 7 </a:t>
            </a:r>
            <a:r>
              <a:rPr lang="en-US" altLang="zh-CN" sz="2800" b="1" dirty="0" err="1">
                <a:latin typeface="Times New Roman" pitchFamily="18" charset="0"/>
                <a:ea typeface="楷体" pitchFamily="49" charset="-122"/>
                <a:cs typeface="Times New Roman" pitchFamily="18" charset="0"/>
              </a:rPr>
              <a:t>Pa·s</a:t>
            </a:r>
            <a:endParaRPr lang="en-US" altLang="zh-CN" sz="2800" b="1" dirty="0">
              <a:latin typeface="楷体" pitchFamily="49" charset="-122"/>
              <a:ea typeface="楷体" pitchFamily="49" charset="-122"/>
            </a:endParaRPr>
          </a:p>
          <a:p>
            <a:pPr>
              <a:lnSpc>
                <a:spcPct val="150000"/>
              </a:lnSpc>
            </a:pPr>
            <a:r>
              <a:rPr lang="zh-CN" altLang="en-US" sz="2800" b="1" dirty="0">
                <a:latin typeface="楷体" pitchFamily="49" charset="-122"/>
                <a:ea typeface="楷体" pitchFamily="49" charset="-122"/>
              </a:rPr>
              <a:t>贴壁；</a:t>
            </a:r>
            <a:endParaRPr lang="en-US" altLang="zh-CN" sz="2800" b="1" dirty="0">
              <a:latin typeface="楷体" pitchFamily="49" charset="-122"/>
              <a:ea typeface="楷体" pitchFamily="49" charset="-122"/>
            </a:endParaRPr>
          </a:p>
          <a:p>
            <a:pPr marL="457200" indent="-457200">
              <a:lnSpc>
                <a:spcPct val="150000"/>
              </a:lnSpc>
              <a:buFont typeface="Wingdings" pitchFamily="2" charset="2"/>
              <a:buChar char="u"/>
            </a:pPr>
            <a:r>
              <a:rPr lang="zh-CN" altLang="en-US" sz="2800" b="1" dirty="0">
                <a:latin typeface="楷体" pitchFamily="49" charset="-122"/>
                <a:ea typeface="楷体" pitchFamily="49" charset="-122"/>
              </a:rPr>
              <a:t>中等粘度，</a:t>
            </a:r>
            <a:r>
              <a:rPr lang="en-US" altLang="zh-CN" sz="2800" b="1" dirty="0">
                <a:latin typeface="Times New Roman" pitchFamily="18" charset="0"/>
                <a:ea typeface="楷体" pitchFamily="49" charset="-122"/>
                <a:cs typeface="Times New Roman" pitchFamily="18" charset="0"/>
              </a:rPr>
              <a:t> 7-10  </a:t>
            </a:r>
            <a:r>
              <a:rPr lang="en-US" altLang="zh-CN" sz="2800" b="1" dirty="0" err="1">
                <a:latin typeface="Times New Roman" pitchFamily="18" charset="0"/>
                <a:ea typeface="楷体" pitchFamily="49" charset="-122"/>
                <a:cs typeface="Times New Roman" pitchFamily="18" charset="0"/>
              </a:rPr>
              <a:t>Pa·s</a:t>
            </a:r>
            <a:r>
              <a:rPr lang="zh-CN" altLang="en-US" sz="2800" b="1" dirty="0">
                <a:latin typeface="Times New Roman" pitchFamily="18" charset="0"/>
                <a:ea typeface="楷体" pitchFamily="49" charset="-122"/>
                <a:cs typeface="Times New Roman" pitchFamily="18" charset="0"/>
              </a:rPr>
              <a:t>，</a:t>
            </a:r>
            <a:endParaRPr lang="en-US" altLang="zh-CN" sz="2800" b="1" dirty="0">
              <a:latin typeface="Times New Roman" pitchFamily="18" charset="0"/>
              <a:ea typeface="楷体" pitchFamily="49" charset="-122"/>
              <a:cs typeface="Times New Roman" pitchFamily="18" charset="0"/>
            </a:endParaRPr>
          </a:p>
          <a:p>
            <a:pPr>
              <a:lnSpc>
                <a:spcPct val="150000"/>
              </a:lnSpc>
            </a:pPr>
            <a:r>
              <a:rPr lang="zh-CN" altLang="en-US" sz="2800" b="1" dirty="0">
                <a:latin typeface="楷体" pitchFamily="49" charset="-122"/>
                <a:ea typeface="楷体" pitchFamily="49" charset="-122"/>
              </a:rPr>
              <a:t>或固</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液相操作</a:t>
            </a:r>
            <a:endParaRPr lang="en-US" altLang="zh-CN" sz="2800" b="1" dirty="0">
              <a:latin typeface="楷体" pitchFamily="49" charset="-122"/>
              <a:ea typeface="楷体" pitchFamily="49" charset="-122"/>
            </a:endParaRPr>
          </a:p>
          <a:p>
            <a:pPr>
              <a:lnSpc>
                <a:spcPct val="150000"/>
              </a:lnSpc>
            </a:pPr>
            <a:r>
              <a:rPr lang="zh-CN" altLang="en-US" sz="2800" b="1" dirty="0">
                <a:latin typeface="楷体" pitchFamily="49" charset="-122"/>
                <a:ea typeface="楷体" pitchFamily="49" charset="-122"/>
              </a:rPr>
              <a:t>离壁；</a:t>
            </a:r>
            <a:endParaRPr lang="en-US" altLang="zh-CN" sz="2800" b="1" dirty="0">
              <a:latin typeface="楷体" pitchFamily="49" charset="-122"/>
              <a:ea typeface="楷体" pitchFamily="49" charset="-122"/>
            </a:endParaRPr>
          </a:p>
          <a:p>
            <a:pPr marL="457200" indent="-457200">
              <a:lnSpc>
                <a:spcPct val="150000"/>
              </a:lnSpc>
              <a:buFont typeface="Wingdings" pitchFamily="2" charset="2"/>
              <a:buChar char="u"/>
            </a:pPr>
            <a:r>
              <a:rPr lang="zh-CN" altLang="en-US" sz="2800" b="1" dirty="0">
                <a:latin typeface="楷体" pitchFamily="49" charset="-122"/>
                <a:ea typeface="楷体" pitchFamily="49" charset="-122"/>
              </a:rPr>
              <a:t>高粘度，</a:t>
            </a:r>
            <a:r>
              <a:rPr lang="en-US" altLang="zh-CN" sz="2800" b="1" dirty="0">
                <a:latin typeface="Times New Roman" pitchFamily="18" charset="0"/>
                <a:ea typeface="楷体" pitchFamily="49" charset="-122"/>
                <a:cs typeface="Times New Roman" pitchFamily="18" charset="0"/>
              </a:rPr>
              <a:t> &gt; 10 </a:t>
            </a:r>
            <a:r>
              <a:rPr lang="en-US" altLang="zh-CN" sz="2800" b="1" dirty="0" err="1">
                <a:latin typeface="Times New Roman" pitchFamily="18" charset="0"/>
                <a:ea typeface="楷体" pitchFamily="49" charset="-122"/>
                <a:cs typeface="Times New Roman" pitchFamily="18" charset="0"/>
              </a:rPr>
              <a:t>Pa·s</a:t>
            </a:r>
            <a:r>
              <a:rPr lang="en-US" altLang="zh-CN" sz="2800" b="1" dirty="0">
                <a:latin typeface="Times New Roman" pitchFamily="18" charset="0"/>
                <a:ea typeface="楷体" pitchFamily="49" charset="-122"/>
                <a:cs typeface="Times New Roman" pitchFamily="18" charset="0"/>
              </a:rPr>
              <a:t>,</a:t>
            </a:r>
          </a:p>
          <a:p>
            <a:pPr>
              <a:lnSpc>
                <a:spcPct val="150000"/>
              </a:lnSpc>
            </a:pPr>
            <a:r>
              <a:rPr lang="zh-CN" altLang="en-US" sz="2800" b="1" dirty="0">
                <a:latin typeface="楷体" pitchFamily="49" charset="-122"/>
                <a:ea typeface="楷体" pitchFamily="49" charset="-122"/>
              </a:rPr>
              <a:t>离壁，倾斜</a:t>
            </a:r>
          </a:p>
        </p:txBody>
      </p:sp>
      <p:sp>
        <p:nvSpPr>
          <p:cNvPr id="5" name="TextBox 4"/>
          <p:cNvSpPr txBox="1"/>
          <p:nvPr/>
        </p:nvSpPr>
        <p:spPr>
          <a:xfrm>
            <a:off x="1835696" y="6015865"/>
            <a:ext cx="5211683" cy="523220"/>
          </a:xfrm>
          <a:prstGeom prst="rect">
            <a:avLst/>
          </a:prstGeom>
          <a:noFill/>
        </p:spPr>
        <p:txBody>
          <a:bodyPr wrap="none" rtlCol="0">
            <a:spAutoFit/>
          </a:bodyPr>
          <a:lstStyle/>
          <a:p>
            <a:r>
              <a:rPr lang="zh-CN" altLang="en-US" sz="2800" b="1" dirty="0">
                <a:solidFill>
                  <a:srgbClr val="FF0000"/>
                </a:solidFill>
                <a:latin typeface="楷体" pitchFamily="49" charset="-122"/>
                <a:ea typeface="楷体" pitchFamily="49" charset="-122"/>
              </a:rPr>
              <a:t>防止粘滞液体在挡板处形成死角</a:t>
            </a:r>
          </a:p>
        </p:txBody>
      </p:sp>
    </p:spTree>
    <p:extLst>
      <p:ext uri="{BB962C8B-B14F-4D97-AF65-F5344CB8AC3E}">
        <p14:creationId xmlns:p14="http://schemas.microsoft.com/office/powerpoint/2010/main" val="3928266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36648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1.1</a:t>
            </a:r>
            <a:r>
              <a:rPr lang="zh-CN" altLang="en-US" sz="2800" dirty="0">
                <a:latin typeface="Arial" panose="020B0604020202020204" pitchFamily="34" charset="0"/>
                <a:cs typeface="Arial" panose="020B0604020202020204" pitchFamily="34" charset="0"/>
              </a:rPr>
              <a:t>釜式聚合反应器</a:t>
            </a:r>
          </a:p>
        </p:txBody>
      </p:sp>
      <p:pic>
        <p:nvPicPr>
          <p:cNvPr id="2" name="图片 1"/>
          <p:cNvPicPr>
            <a:picLocks noChangeAspect="1"/>
          </p:cNvPicPr>
          <p:nvPr/>
        </p:nvPicPr>
        <p:blipFill>
          <a:blip r:embed="rId2"/>
          <a:stretch>
            <a:fillRect/>
          </a:stretch>
        </p:blipFill>
        <p:spPr>
          <a:xfrm>
            <a:off x="0" y="836712"/>
            <a:ext cx="7456739" cy="590465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9200" y="0"/>
            <a:ext cx="3744414" cy="2808311"/>
          </a:xfrm>
          <a:prstGeom prst="rect">
            <a:avLst/>
          </a:prstGeom>
        </p:spPr>
      </p:pic>
    </p:spTree>
    <p:extLst>
      <p:ext uri="{BB962C8B-B14F-4D97-AF65-F5344CB8AC3E}">
        <p14:creationId xmlns:p14="http://schemas.microsoft.com/office/powerpoint/2010/main" val="1622081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3"/>
          <p:cNvSpPr/>
          <p:nvPr/>
        </p:nvSpPr>
        <p:spPr>
          <a:xfrm>
            <a:off x="0" y="0"/>
            <a:ext cx="16382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4. </a:t>
            </a:r>
            <a:r>
              <a:rPr lang="zh-CN" altLang="en-US" sz="2800" dirty="0">
                <a:latin typeface="Arial" panose="020B0604020202020204" pitchFamily="34" charset="0"/>
                <a:ea typeface="+mj-ea"/>
                <a:cs typeface="Arial" panose="020B0604020202020204" pitchFamily="34" charset="0"/>
              </a:rPr>
              <a:t>密封</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8188" t="5901" r="15744" b="7476"/>
          <a:stretch/>
        </p:blipFill>
        <p:spPr>
          <a:xfrm>
            <a:off x="4283968" y="-27384"/>
            <a:ext cx="4896544" cy="6905382"/>
          </a:xfrm>
          <a:prstGeom prst="rect">
            <a:avLst/>
          </a:prstGeom>
        </p:spPr>
      </p:pic>
      <p:sp>
        <p:nvSpPr>
          <p:cNvPr id="6" name="TextBox 5"/>
          <p:cNvSpPr txBox="1"/>
          <p:nvPr/>
        </p:nvSpPr>
        <p:spPr>
          <a:xfrm>
            <a:off x="251520" y="2348880"/>
            <a:ext cx="3775393" cy="1819472"/>
          </a:xfrm>
          <a:prstGeom prst="rect">
            <a:avLst/>
          </a:prstGeom>
          <a:noFill/>
        </p:spPr>
        <p:txBody>
          <a:bodyPr wrap="none" rtlCol="0">
            <a:spAutoFit/>
          </a:bodyPr>
          <a:lstStyle/>
          <a:p>
            <a:pPr>
              <a:lnSpc>
                <a:spcPct val="150000"/>
              </a:lnSpc>
            </a:pPr>
            <a:r>
              <a:rPr lang="zh-CN" altLang="en-US" sz="4000" dirty="0">
                <a:solidFill>
                  <a:srgbClr val="FF0000"/>
                </a:solidFill>
              </a:rPr>
              <a:t>哪些部位需要</a:t>
            </a:r>
            <a:endParaRPr lang="en-US" altLang="zh-CN" sz="4000" dirty="0">
              <a:solidFill>
                <a:srgbClr val="FF0000"/>
              </a:solidFill>
            </a:endParaRPr>
          </a:p>
          <a:p>
            <a:pPr>
              <a:lnSpc>
                <a:spcPct val="150000"/>
              </a:lnSpc>
            </a:pPr>
            <a:r>
              <a:rPr lang="zh-CN" altLang="en-US" sz="4000" dirty="0">
                <a:solidFill>
                  <a:srgbClr val="FF0000"/>
                </a:solidFill>
              </a:rPr>
              <a:t>注意密封问题？</a:t>
            </a:r>
          </a:p>
        </p:txBody>
      </p:sp>
    </p:spTree>
    <p:extLst>
      <p:ext uri="{BB962C8B-B14F-4D97-AF65-F5344CB8AC3E}">
        <p14:creationId xmlns:p14="http://schemas.microsoft.com/office/powerpoint/2010/main" val="4195595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63829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4. </a:t>
            </a:r>
            <a:r>
              <a:rPr lang="zh-CN" altLang="en-US" sz="2800" dirty="0">
                <a:latin typeface="Arial" panose="020B0604020202020204" pitchFamily="34" charset="0"/>
                <a:ea typeface="+mj-ea"/>
                <a:cs typeface="Arial" panose="020B0604020202020204" pitchFamily="34" charset="0"/>
              </a:rPr>
              <a:t>密封</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13917"/>
          <a:stretch/>
        </p:blipFill>
        <p:spPr>
          <a:xfrm>
            <a:off x="467544" y="1484784"/>
            <a:ext cx="8172400" cy="5175361"/>
          </a:xfrm>
          <a:prstGeom prst="rect">
            <a:avLst/>
          </a:prstGeom>
        </p:spPr>
      </p:pic>
      <p:sp>
        <p:nvSpPr>
          <p:cNvPr id="2" name="文本框 1"/>
          <p:cNvSpPr txBox="1"/>
          <p:nvPr/>
        </p:nvSpPr>
        <p:spPr>
          <a:xfrm>
            <a:off x="433016" y="836712"/>
            <a:ext cx="8387456" cy="830997"/>
          </a:xfrm>
          <a:prstGeom prst="rect">
            <a:avLst/>
          </a:prstGeom>
          <a:noFill/>
        </p:spPr>
        <p:txBody>
          <a:bodyPr wrap="square" rtlCol="0">
            <a:spAutoFit/>
          </a:bodyPr>
          <a:lstStyle/>
          <a:p>
            <a:r>
              <a:rPr lang="zh-CN" altLang="en-US" sz="2400" dirty="0"/>
              <a:t>轴旋转时，静环</a:t>
            </a:r>
            <a:r>
              <a:rPr lang="en-US" altLang="zh-CN" sz="2400" dirty="0"/>
              <a:t>1</a:t>
            </a:r>
            <a:r>
              <a:rPr lang="zh-CN" altLang="en-US" sz="2400" dirty="0"/>
              <a:t>和动环</a:t>
            </a:r>
            <a:r>
              <a:rPr lang="en-US" altLang="zh-CN" sz="2400" dirty="0"/>
              <a:t>2</a:t>
            </a:r>
            <a:r>
              <a:rPr lang="zh-CN" altLang="en-US" sz="2400" dirty="0"/>
              <a:t>密封面通过弹簧</a:t>
            </a:r>
            <a:r>
              <a:rPr lang="en-US" altLang="zh-CN" sz="2400" dirty="0"/>
              <a:t>5</a:t>
            </a:r>
            <a:r>
              <a:rPr lang="zh-CN" altLang="en-US" sz="2400" dirty="0"/>
              <a:t>，始终保持接触，使泄漏不致发生</a:t>
            </a:r>
          </a:p>
        </p:txBody>
      </p:sp>
    </p:spTree>
    <p:extLst>
      <p:ext uri="{BB962C8B-B14F-4D97-AF65-F5344CB8AC3E}">
        <p14:creationId xmlns:p14="http://schemas.microsoft.com/office/powerpoint/2010/main" val="1747011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4260" y="8843"/>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1.2 </a:t>
            </a:r>
            <a:r>
              <a:rPr lang="zh-CN" altLang="en-US" sz="2800" dirty="0">
                <a:latin typeface="Arial" panose="020B0604020202020204" pitchFamily="34" charset="0"/>
                <a:ea typeface="+mj-ea"/>
                <a:cs typeface="Arial" panose="020B0604020202020204" pitchFamily="34" charset="0"/>
              </a:rPr>
              <a:t>管式聚合反应器</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896" y="2564904"/>
            <a:ext cx="5364088" cy="4023066"/>
          </a:xfrm>
          <a:prstGeom prst="rect">
            <a:avLst/>
          </a:prstGeom>
        </p:spPr>
      </p:pic>
      <p:pic>
        <p:nvPicPr>
          <p:cNvPr id="3" name="图片 2"/>
          <p:cNvPicPr>
            <a:picLocks noChangeAspect="1"/>
          </p:cNvPicPr>
          <p:nvPr/>
        </p:nvPicPr>
        <p:blipFill>
          <a:blip r:embed="rId3"/>
          <a:stretch>
            <a:fillRect/>
          </a:stretch>
        </p:blipFill>
        <p:spPr>
          <a:xfrm>
            <a:off x="629454" y="1052736"/>
            <a:ext cx="4572000" cy="2381250"/>
          </a:xfrm>
          <a:prstGeom prst="rect">
            <a:avLst/>
          </a:prstGeom>
        </p:spPr>
      </p:pic>
    </p:spTree>
    <p:extLst>
      <p:ext uri="{BB962C8B-B14F-4D97-AF65-F5344CB8AC3E}">
        <p14:creationId xmlns:p14="http://schemas.microsoft.com/office/powerpoint/2010/main" val="1268251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1.2 </a:t>
            </a:r>
            <a:r>
              <a:rPr lang="zh-CN" altLang="en-US" sz="2800" dirty="0">
                <a:latin typeface="Arial" panose="020B0604020202020204" pitchFamily="34" charset="0"/>
                <a:ea typeface="+mj-ea"/>
                <a:cs typeface="Arial" panose="020B0604020202020204" pitchFamily="34" charset="0"/>
              </a:rPr>
              <a:t>管式聚合反应器</a:t>
            </a:r>
          </a:p>
        </p:txBody>
      </p:sp>
      <p:sp>
        <p:nvSpPr>
          <p:cNvPr id="9" name="对角圆角矩形 8"/>
          <p:cNvSpPr/>
          <p:nvPr/>
        </p:nvSpPr>
        <p:spPr>
          <a:xfrm>
            <a:off x="251520" y="836712"/>
            <a:ext cx="871296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buClr>
                <a:srgbClr val="FF0000"/>
              </a:buClr>
              <a:buFont typeface="Wingdings" panose="05000000000000000000" pitchFamily="2" charset="2"/>
              <a:buChar char="Ø"/>
            </a:pPr>
            <a:r>
              <a:rPr lang="zh-CN" altLang="en-US" sz="2800" b="1" dirty="0">
                <a:solidFill>
                  <a:srgbClr val="000099"/>
                </a:solidFill>
                <a:latin typeface="楷体" panose="02010609060101010101" pitchFamily="49" charset="-122"/>
                <a:ea typeface="楷体" panose="02010609060101010101" pitchFamily="49" charset="-122"/>
              </a:rPr>
              <a:t>管式聚合反应器由单根连续管或一根以上的管于平行排列构成，它是使反应流体通过细长的管子而进行反应的装置</a:t>
            </a:r>
          </a:p>
          <a:p>
            <a:pPr>
              <a:buClr>
                <a:srgbClr val="FF0000"/>
              </a:buClr>
              <a:buFont typeface="Wingdings" panose="05000000000000000000" pitchFamily="2" charset="2"/>
              <a:buChar char="Ø"/>
            </a:pPr>
            <a:r>
              <a:rPr lang="zh-CN" altLang="en-US" sz="2800" b="1" dirty="0">
                <a:solidFill>
                  <a:srgbClr val="000099"/>
                </a:solidFill>
                <a:latin typeface="楷体" panose="02010609060101010101" pitchFamily="49" charset="-122"/>
                <a:ea typeface="楷体" panose="02010609060101010101" pitchFamily="49" charset="-122"/>
              </a:rPr>
              <a:t>结构简单，单位体积所具有的</a:t>
            </a:r>
            <a:r>
              <a:rPr lang="zh-CN" altLang="en-US" sz="2800" b="1" dirty="0">
                <a:solidFill>
                  <a:srgbClr val="FF0000"/>
                </a:solidFill>
                <a:latin typeface="楷体" panose="02010609060101010101" pitchFamily="49" charset="-122"/>
                <a:ea typeface="楷体" panose="02010609060101010101" pitchFamily="49" charset="-122"/>
              </a:rPr>
              <a:t>传热面较大</a:t>
            </a:r>
            <a:r>
              <a:rPr lang="zh-CN" altLang="en-US" sz="2800" b="1" dirty="0">
                <a:solidFill>
                  <a:srgbClr val="000099"/>
                </a:solidFill>
                <a:latin typeface="楷体" panose="02010609060101010101" pitchFamily="49" charset="-122"/>
                <a:ea typeface="楷体" panose="02010609060101010101" pitchFamily="49" charset="-122"/>
              </a:rPr>
              <a:t>，适于作高温、高压装置之用。</a:t>
            </a:r>
          </a:p>
          <a:p>
            <a:pPr>
              <a:buClr>
                <a:srgbClr val="FF0000"/>
              </a:buClr>
              <a:buFont typeface="Wingdings" panose="05000000000000000000" pitchFamily="2" charset="2"/>
              <a:buChar char="Ø"/>
            </a:pPr>
            <a:r>
              <a:rPr lang="zh-CN" altLang="en-US" sz="2800" b="1" dirty="0">
                <a:solidFill>
                  <a:srgbClr val="000099"/>
                </a:solidFill>
                <a:latin typeface="楷体" panose="02010609060101010101" pitchFamily="49" charset="-122"/>
                <a:ea typeface="楷体" panose="02010609060101010101" pitchFamily="49" charset="-122"/>
              </a:rPr>
              <a:t>例如高压聚乙烯的生产和尼龙</a:t>
            </a:r>
            <a:r>
              <a:rPr lang="en-US" altLang="zh-CN" sz="2800" b="1" dirty="0">
                <a:solidFill>
                  <a:srgbClr val="000099"/>
                </a:solidFill>
                <a:latin typeface="楷体" panose="02010609060101010101" pitchFamily="49" charset="-122"/>
                <a:ea typeface="楷体" panose="02010609060101010101" pitchFamily="49" charset="-122"/>
              </a:rPr>
              <a:t>66</a:t>
            </a:r>
            <a:r>
              <a:rPr lang="zh-CN" altLang="en-US" sz="2800" b="1" dirty="0">
                <a:solidFill>
                  <a:srgbClr val="000099"/>
                </a:solidFill>
                <a:latin typeface="楷体" panose="02010609060101010101" pitchFamily="49" charset="-122"/>
                <a:ea typeface="楷体" panose="02010609060101010101" pitchFamily="49" charset="-122"/>
              </a:rPr>
              <a:t>的熔融缩聚的前期就是采用这种型式的反应器。</a:t>
            </a:r>
          </a:p>
          <a:p>
            <a:pPr marL="457200" indent="-457200">
              <a:spcBef>
                <a:spcPts val="600"/>
              </a:spcBef>
              <a:buClr>
                <a:srgbClr val="002060"/>
              </a:buClr>
              <a:buFont typeface="Wingdings" panose="05000000000000000000" pitchFamily="2" charset="2"/>
              <a:buChar char="u"/>
            </a:pPr>
            <a:endParaRPr lang="zh-CN" altLang="en-US" sz="2800"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4160399"/>
            <a:ext cx="3923928" cy="2355917"/>
          </a:xfrm>
          <a:prstGeom prst="rect">
            <a:avLst/>
          </a:prstGeom>
        </p:spPr>
      </p:pic>
    </p:spTree>
    <p:extLst>
      <p:ext uri="{BB962C8B-B14F-4D97-AF65-F5344CB8AC3E}">
        <p14:creationId xmlns:p14="http://schemas.microsoft.com/office/powerpoint/2010/main" val="2793066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3733" y="0"/>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1.2 </a:t>
            </a:r>
            <a:r>
              <a:rPr lang="zh-CN" altLang="en-US" sz="2800" dirty="0">
                <a:latin typeface="Arial" panose="020B0604020202020204" pitchFamily="34" charset="0"/>
                <a:ea typeface="+mj-ea"/>
                <a:cs typeface="Arial" panose="020B0604020202020204" pitchFamily="34" charset="0"/>
              </a:rPr>
              <a:t>管式聚合反应器</a:t>
            </a:r>
          </a:p>
        </p:txBody>
      </p:sp>
      <p:sp>
        <p:nvSpPr>
          <p:cNvPr id="9" name="对角圆角矩形 8"/>
          <p:cNvSpPr/>
          <p:nvPr/>
        </p:nvSpPr>
        <p:spPr>
          <a:xfrm>
            <a:off x="251520" y="836712"/>
            <a:ext cx="4536504"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全世界高压</a:t>
            </a:r>
            <a:r>
              <a:rPr lang="en-US" altLang="zh-CN" sz="2800" dirty="0">
                <a:latin typeface="楷体" panose="02010609060101010101" pitchFamily="49" charset="-122"/>
                <a:ea typeface="楷体" panose="02010609060101010101" pitchFamily="49" charset="-122"/>
              </a:rPr>
              <a:t>PE</a:t>
            </a:r>
            <a:r>
              <a:rPr lang="zh-CN" altLang="en-US" sz="2800" dirty="0">
                <a:latin typeface="楷体" panose="02010609060101010101" pitchFamily="49" charset="-122"/>
                <a:ea typeface="楷体" panose="02010609060101010101" pitchFamily="49" charset="-122"/>
              </a:rPr>
              <a:t>生产中，</a:t>
            </a:r>
            <a:r>
              <a:rPr lang="en-US" altLang="zh-CN" sz="2800" dirty="0">
                <a:latin typeface="楷体" panose="02010609060101010101" pitchFamily="49" charset="-122"/>
                <a:ea typeface="楷体" panose="02010609060101010101" pitchFamily="49" charset="-122"/>
              </a:rPr>
              <a:t>55%</a:t>
            </a:r>
            <a:r>
              <a:rPr lang="zh-CN" altLang="en-US" sz="2800" dirty="0">
                <a:latin typeface="楷体" panose="02010609060101010101" pitchFamily="49" charset="-122"/>
                <a:ea typeface="楷体" panose="02010609060101010101" pitchFamily="49" charset="-122"/>
              </a:rPr>
              <a:t>是用管式反应器生产的</a:t>
            </a:r>
            <a:endParaRPr lang="en-US" altLang="zh-CN" sz="2800" dirty="0">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内径</a:t>
            </a:r>
            <a:r>
              <a:rPr lang="en-US" altLang="zh-CN" sz="2800" dirty="0">
                <a:latin typeface="楷体" panose="02010609060101010101" pitchFamily="49" charset="-122"/>
                <a:ea typeface="楷体" panose="02010609060101010101" pitchFamily="49" charset="-122"/>
              </a:rPr>
              <a:t>2.5-5cm</a:t>
            </a:r>
            <a:r>
              <a:rPr lang="zh-CN" altLang="en-US" sz="2800" dirty="0">
                <a:latin typeface="楷体" panose="02010609060101010101" pitchFamily="49" charset="-122"/>
                <a:ea typeface="楷体" panose="02010609060101010101" pitchFamily="49" charset="-122"/>
              </a:rPr>
              <a:t>，长径比</a:t>
            </a:r>
            <a:r>
              <a:rPr lang="en-US" altLang="zh-CN" sz="2800" dirty="0">
                <a:latin typeface="楷体" panose="02010609060101010101" pitchFamily="49" charset="-122"/>
                <a:ea typeface="楷体" panose="02010609060101010101" pitchFamily="49" charset="-122"/>
              </a:rPr>
              <a:t>250-12000</a:t>
            </a:r>
          </a:p>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组成：预热、反应、冷却</a:t>
            </a:r>
            <a:endParaRPr lang="en-US" altLang="zh-CN" sz="2800" dirty="0">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反应段仅占很短一部分</a:t>
            </a:r>
            <a:endParaRPr lang="en-US" altLang="zh-CN" sz="2800"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4008" y="980728"/>
            <a:ext cx="4419944" cy="4186564"/>
          </a:xfrm>
          <a:prstGeom prst="rect">
            <a:avLst/>
          </a:prstGeom>
        </p:spPr>
      </p:pic>
    </p:spTree>
    <p:extLst>
      <p:ext uri="{BB962C8B-B14F-4D97-AF65-F5344CB8AC3E}">
        <p14:creationId xmlns:p14="http://schemas.microsoft.com/office/powerpoint/2010/main" val="1728828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22" y="0"/>
            <a:ext cx="9113620" cy="6858000"/>
          </a:xfrm>
        </p:spPr>
      </p:pic>
    </p:spTree>
    <p:extLst>
      <p:ext uri="{BB962C8B-B14F-4D97-AF65-F5344CB8AC3E}">
        <p14:creationId xmlns:p14="http://schemas.microsoft.com/office/powerpoint/2010/main" val="2071883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15045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管式反应器结构</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7" y="2805280"/>
            <a:ext cx="5621107" cy="3720063"/>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780951"/>
            <a:ext cx="3955798" cy="2936081"/>
          </a:xfrm>
          <a:prstGeom prst="rect">
            <a:avLst/>
          </a:prstGeom>
        </p:spPr>
      </p:pic>
      <p:sp>
        <p:nvSpPr>
          <p:cNvPr id="4" name="圆角矩形标注 3"/>
          <p:cNvSpPr/>
          <p:nvPr/>
        </p:nvSpPr>
        <p:spPr>
          <a:xfrm>
            <a:off x="4716016" y="1268760"/>
            <a:ext cx="2376264" cy="1008112"/>
          </a:xfrm>
          <a:prstGeom prst="wedgeRoundRect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dirty="0">
                <a:latin typeface="楷体" panose="02010609060101010101" pitchFamily="49" charset="-122"/>
                <a:ea typeface="楷体" panose="02010609060101010101" pitchFamily="49" charset="-122"/>
              </a:rPr>
              <a:t>连续操作</a:t>
            </a:r>
          </a:p>
        </p:txBody>
      </p:sp>
      <p:pic>
        <p:nvPicPr>
          <p:cNvPr id="6" name="图片 5"/>
          <p:cNvPicPr>
            <a:picLocks noChangeAspect="1"/>
          </p:cNvPicPr>
          <p:nvPr/>
        </p:nvPicPr>
        <p:blipFill>
          <a:blip r:embed="rId4"/>
          <a:stretch>
            <a:fillRect/>
          </a:stretch>
        </p:blipFill>
        <p:spPr>
          <a:xfrm>
            <a:off x="629453" y="3758973"/>
            <a:ext cx="2575881" cy="2948706"/>
          </a:xfrm>
          <a:prstGeom prst="rect">
            <a:avLst/>
          </a:prstGeom>
        </p:spPr>
      </p:pic>
    </p:spTree>
    <p:extLst>
      <p:ext uri="{BB962C8B-B14F-4D97-AF65-F5344CB8AC3E}">
        <p14:creationId xmlns:p14="http://schemas.microsoft.com/office/powerpoint/2010/main" val="1329453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2224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管式反应器缺点</a:t>
            </a:r>
          </a:p>
        </p:txBody>
      </p:sp>
      <p:sp>
        <p:nvSpPr>
          <p:cNvPr id="9" name="对角圆角矩形 8"/>
          <p:cNvSpPr/>
          <p:nvPr/>
        </p:nvSpPr>
        <p:spPr>
          <a:xfrm>
            <a:off x="395536" y="836712"/>
            <a:ext cx="835292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易发生聚合物粘壁现象，造成管子堵塞</a:t>
            </a:r>
            <a:endParaRPr lang="en-US" altLang="zh-CN" sz="2800" dirty="0">
              <a:solidFill>
                <a:srgbClr val="000099"/>
              </a:solidFill>
              <a:latin typeface="楷体" panose="02010609060101010101" pitchFamily="49" charset="-122"/>
              <a:ea typeface="楷体" panose="02010609060101010101" pitchFamily="49" charset="-122"/>
            </a:endParaRPr>
          </a:p>
          <a:p>
            <a:pPr>
              <a:lnSpc>
                <a:spcPct val="150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物料黏度大时，压力损失大</a:t>
            </a:r>
            <a:endParaRPr lang="en-US" altLang="zh-CN" sz="2800" dirty="0">
              <a:solidFill>
                <a:srgbClr val="000099"/>
              </a:solidFill>
              <a:latin typeface="楷体" panose="02010609060101010101" pitchFamily="49" charset="-122"/>
              <a:ea typeface="楷体" panose="02010609060101010101" pitchFamily="49" charset="-122"/>
            </a:endParaRPr>
          </a:p>
          <a:p>
            <a:pPr>
              <a:lnSpc>
                <a:spcPct val="150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产生温度梯度、压力梯度、浓度梯度，在流动方向上产生参数分布</a:t>
            </a:r>
          </a:p>
        </p:txBody>
      </p:sp>
    </p:spTree>
    <p:extLst>
      <p:ext uri="{BB962C8B-B14F-4D97-AF65-F5344CB8AC3E}">
        <p14:creationId xmlns:p14="http://schemas.microsoft.com/office/powerpoint/2010/main" val="9463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2224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环管式反应器优点</a:t>
            </a:r>
          </a:p>
        </p:txBody>
      </p:sp>
      <p:sp>
        <p:nvSpPr>
          <p:cNvPr id="9" name="对角圆角矩形 8"/>
          <p:cNvSpPr/>
          <p:nvPr/>
        </p:nvSpPr>
        <p:spPr>
          <a:xfrm>
            <a:off x="395536" y="836712"/>
            <a:ext cx="835292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单位体积的</a:t>
            </a:r>
            <a:r>
              <a:rPr lang="zh-CN" altLang="en-US" sz="2800" dirty="0">
                <a:solidFill>
                  <a:srgbClr val="FF0000"/>
                </a:solidFill>
                <a:latin typeface="楷体" panose="02010609060101010101" pitchFamily="49" charset="-122"/>
                <a:ea typeface="楷体" panose="02010609060101010101" pitchFamily="49" charset="-122"/>
              </a:rPr>
              <a:t>传热面较大</a:t>
            </a:r>
            <a:r>
              <a:rPr lang="zh-CN" altLang="en-US" sz="2800" dirty="0">
                <a:solidFill>
                  <a:srgbClr val="000099"/>
                </a:solidFill>
                <a:latin typeface="楷体" panose="02010609060101010101" pitchFamily="49" charset="-122"/>
                <a:ea typeface="楷体" panose="02010609060101010101" pitchFamily="49" charset="-122"/>
              </a:rPr>
              <a:t>，只要用冷却水夹套即可满足传热要求，故</a:t>
            </a:r>
            <a:r>
              <a:rPr lang="zh-CN" altLang="en-US" sz="2800" dirty="0">
                <a:solidFill>
                  <a:srgbClr val="FF0000"/>
                </a:solidFill>
                <a:latin typeface="楷体" panose="02010609060101010101" pitchFamily="49" charset="-122"/>
                <a:ea typeface="楷体" panose="02010609060101010101" pitchFamily="49" charset="-122"/>
              </a:rPr>
              <a:t>能耗较低</a:t>
            </a:r>
            <a:r>
              <a:rPr lang="zh-CN" altLang="en-US" sz="2800" dirty="0">
                <a:solidFill>
                  <a:srgbClr val="000099"/>
                </a:solidFill>
                <a:latin typeface="楷体" panose="02010609060101010101" pitchFamily="49" charset="-122"/>
                <a:ea typeface="楷体" panose="02010609060101010101" pitchFamily="49" charset="-122"/>
              </a:rPr>
              <a:t>。</a:t>
            </a:r>
          </a:p>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单位体积</a:t>
            </a:r>
            <a:r>
              <a:rPr lang="zh-CN" altLang="en-US" sz="2800" dirty="0">
                <a:solidFill>
                  <a:srgbClr val="FF0000"/>
                </a:solidFill>
                <a:latin typeface="楷体" panose="02010609060101010101" pitchFamily="49" charset="-122"/>
                <a:ea typeface="楷体" panose="02010609060101010101" pitchFamily="49" charset="-122"/>
              </a:rPr>
              <a:t>生产能力高</a:t>
            </a:r>
            <a:r>
              <a:rPr lang="zh-CN" altLang="en-US" sz="2800" dirty="0">
                <a:solidFill>
                  <a:srgbClr val="000099"/>
                </a:solidFill>
                <a:latin typeface="楷体" panose="02010609060101010101" pitchFamily="49" charset="-122"/>
                <a:ea typeface="楷体" panose="02010609060101010101" pitchFamily="49" charset="-122"/>
              </a:rPr>
              <a:t>。如一台</a:t>
            </a:r>
            <a:r>
              <a:rPr lang="en-US" altLang="zh-CN" sz="2800" dirty="0">
                <a:solidFill>
                  <a:srgbClr val="000099"/>
                </a:solidFill>
                <a:latin typeface="楷体" panose="02010609060101010101" pitchFamily="49" charset="-122"/>
                <a:ea typeface="楷体" panose="02010609060101010101" pitchFamily="49" charset="-122"/>
              </a:rPr>
              <a:t>66m</a:t>
            </a:r>
            <a:r>
              <a:rPr lang="en-US" altLang="zh-CN" sz="2800" baseline="30000" dirty="0">
                <a:solidFill>
                  <a:srgbClr val="000099"/>
                </a:solidFill>
                <a:latin typeface="楷体" panose="02010609060101010101" pitchFamily="49" charset="-122"/>
                <a:ea typeface="楷体" panose="02010609060101010101" pitchFamily="49" charset="-122"/>
              </a:rPr>
              <a:t>3</a:t>
            </a:r>
            <a:r>
              <a:rPr lang="zh-CN" altLang="en-US" sz="2800" dirty="0">
                <a:solidFill>
                  <a:srgbClr val="000099"/>
                </a:solidFill>
                <a:latin typeface="楷体" panose="02010609060101010101" pitchFamily="49" charset="-122"/>
                <a:ea typeface="楷体" panose="02010609060101010101" pitchFamily="49" charset="-122"/>
              </a:rPr>
              <a:t>双环管反应器年生产能力可达</a:t>
            </a:r>
            <a:r>
              <a:rPr lang="en-US" altLang="zh-CN" sz="2800" dirty="0">
                <a:solidFill>
                  <a:srgbClr val="000099"/>
                </a:solidFill>
                <a:latin typeface="楷体" panose="02010609060101010101" pitchFamily="49" charset="-122"/>
                <a:ea typeface="楷体" panose="02010609060101010101" pitchFamily="49" charset="-122"/>
              </a:rPr>
              <a:t>4.5</a:t>
            </a:r>
            <a:r>
              <a:rPr lang="zh-CN" altLang="en-US" sz="2800" dirty="0">
                <a:solidFill>
                  <a:srgbClr val="000099"/>
                </a:solidFill>
                <a:latin typeface="楷体" panose="02010609060101010101" pitchFamily="49" charset="-122"/>
                <a:ea typeface="楷体" panose="02010609060101010101" pitchFamily="49" charset="-122"/>
              </a:rPr>
              <a:t>万吨左右，高于釜式反应器的生产能力。</a:t>
            </a:r>
          </a:p>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反废物料在高速循环泵的推动下，物料流动线速度可达</a:t>
            </a:r>
            <a:r>
              <a:rPr lang="en-US" altLang="zh-CN" sz="2800" dirty="0">
                <a:solidFill>
                  <a:srgbClr val="000099"/>
                </a:solidFill>
                <a:latin typeface="楷体" panose="02010609060101010101" pitchFamily="49" charset="-122"/>
                <a:ea typeface="楷体" panose="02010609060101010101" pitchFamily="49" charset="-122"/>
              </a:rPr>
              <a:t>8m</a:t>
            </a:r>
            <a:r>
              <a:rPr lang="zh-CN" altLang="en-US" sz="2800" dirty="0">
                <a:solidFill>
                  <a:srgbClr val="000099"/>
                </a:solidFill>
                <a:latin typeface="楷体" panose="02010609060101010101" pitchFamily="49" charset="-122"/>
                <a:ea typeface="楷体" panose="02010609060101010101" pitchFamily="49" charset="-122"/>
              </a:rPr>
              <a:t>／</a:t>
            </a:r>
            <a:r>
              <a:rPr lang="en-US" altLang="zh-CN" sz="2800" dirty="0">
                <a:solidFill>
                  <a:srgbClr val="000099"/>
                </a:solidFill>
                <a:latin typeface="楷体" panose="02010609060101010101" pitchFamily="49" charset="-122"/>
                <a:ea typeface="楷体" panose="02010609060101010101" pitchFamily="49" charset="-122"/>
              </a:rPr>
              <a:t>s</a:t>
            </a:r>
            <a:r>
              <a:rPr lang="zh-CN" altLang="en-US" sz="2800" dirty="0">
                <a:solidFill>
                  <a:srgbClr val="000099"/>
                </a:solidFill>
                <a:latin typeface="楷体" panose="02010609060101010101" pitchFamily="49" charset="-122"/>
                <a:ea typeface="楷体" panose="02010609060101010101" pitchFamily="49" charset="-122"/>
              </a:rPr>
              <a:t>，可有效地防止聚合物在管壁的</a:t>
            </a:r>
            <a:r>
              <a:rPr lang="zh-CN" altLang="en-US" sz="2800" dirty="0">
                <a:solidFill>
                  <a:srgbClr val="FF0000"/>
                </a:solidFill>
                <a:latin typeface="楷体" panose="02010609060101010101" pitchFamily="49" charset="-122"/>
                <a:ea typeface="楷体" panose="02010609060101010101" pitchFamily="49" charset="-122"/>
              </a:rPr>
              <a:t>沉积</a:t>
            </a:r>
            <a:r>
              <a:rPr lang="zh-CN" altLang="en-US" sz="2800" dirty="0">
                <a:solidFill>
                  <a:srgbClr val="000099"/>
                </a:solidFill>
                <a:latin typeface="楷体" panose="02010609060101010101" pitchFamily="49" charset="-122"/>
                <a:ea typeface="楷体" panose="02010609060101010101" pitchFamily="49" charset="-122"/>
              </a:rPr>
              <a:t>，进一步强化传热，并降低聚合物凝胶含量。</a:t>
            </a:r>
          </a:p>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反应</a:t>
            </a:r>
            <a:r>
              <a:rPr lang="zh-CN" altLang="en-US" sz="2800" dirty="0">
                <a:solidFill>
                  <a:srgbClr val="FF0000"/>
                </a:solidFill>
                <a:latin typeface="楷体" panose="02010609060101010101" pitchFamily="49" charset="-122"/>
                <a:ea typeface="楷体" panose="02010609060101010101" pitchFamily="49" charset="-122"/>
              </a:rPr>
              <a:t>单程转化率高</a:t>
            </a:r>
            <a:r>
              <a:rPr lang="zh-CN" altLang="en-US" sz="2800" dirty="0">
                <a:solidFill>
                  <a:srgbClr val="000099"/>
                </a:solidFill>
                <a:latin typeface="楷体" panose="02010609060101010101" pitchFamily="49" charset="-122"/>
                <a:ea typeface="楷体" panose="02010609060101010101" pitchFamily="49" charset="-122"/>
              </a:rPr>
              <a:t>，可达</a:t>
            </a:r>
            <a:r>
              <a:rPr lang="en-US" altLang="zh-CN" sz="2800" dirty="0">
                <a:solidFill>
                  <a:srgbClr val="000099"/>
                </a:solidFill>
                <a:latin typeface="楷体" panose="02010609060101010101" pitchFamily="49" charset="-122"/>
                <a:ea typeface="楷体" panose="02010609060101010101" pitchFamily="49" charset="-122"/>
              </a:rPr>
              <a:t>95</a:t>
            </a:r>
            <a:r>
              <a:rPr lang="zh-CN" altLang="en-US" sz="2800" dirty="0">
                <a:solidFill>
                  <a:srgbClr val="000099"/>
                </a:solidFill>
                <a:latin typeface="楷体" panose="02010609060101010101" pitchFamily="49" charset="-122"/>
                <a:ea typeface="楷体" panose="02010609060101010101" pitchFamily="49" charset="-122"/>
              </a:rPr>
              <a:t>％以上，从而减少了单体的循环量。</a:t>
            </a:r>
          </a:p>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物料在反应器内停留时间短，有利于不同牌号聚合物的生产切换。</a:t>
            </a:r>
          </a:p>
        </p:txBody>
      </p:sp>
    </p:spTree>
    <p:extLst>
      <p:ext uri="{BB962C8B-B14F-4D97-AF65-F5344CB8AC3E}">
        <p14:creationId xmlns:p14="http://schemas.microsoft.com/office/powerpoint/2010/main" val="2752638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0548" y="0"/>
            <a:ext cx="343849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1.3 </a:t>
            </a:r>
            <a:r>
              <a:rPr lang="zh-CN" altLang="en-US" sz="2800" dirty="0">
                <a:latin typeface="Arial" panose="020B0604020202020204" pitchFamily="34" charset="0"/>
                <a:ea typeface="+mj-ea"/>
                <a:cs typeface="Arial" panose="020B0604020202020204" pitchFamily="34" charset="0"/>
              </a:rPr>
              <a:t>塔式聚合反应器</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09" y="1052736"/>
            <a:ext cx="4697915" cy="41189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968" y="1556792"/>
            <a:ext cx="4572124" cy="4752528"/>
          </a:xfrm>
          <a:prstGeom prst="rect">
            <a:avLst/>
          </a:prstGeom>
        </p:spPr>
      </p:pic>
    </p:spTree>
    <p:extLst>
      <p:ext uri="{BB962C8B-B14F-4D97-AF65-F5344CB8AC3E}">
        <p14:creationId xmlns:p14="http://schemas.microsoft.com/office/powerpoint/2010/main" val="908653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944"/>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Arial" panose="020B0604020202020204" pitchFamily="34" charset="0"/>
                <a:cs typeface="Arial" panose="020B0604020202020204" pitchFamily="34" charset="0"/>
              </a:rPr>
              <a:t>1.1</a:t>
            </a:r>
            <a:r>
              <a:rPr lang="zh-CN" altLang="en-US" sz="2800">
                <a:latin typeface="Arial" panose="020B0604020202020204" pitchFamily="34" charset="0"/>
                <a:cs typeface="Arial" panose="020B0604020202020204" pitchFamily="34" charset="0"/>
              </a:rPr>
              <a:t>釜式聚合反应器</a:t>
            </a:r>
            <a:endParaRPr lang="zh-CN" altLang="en-US" sz="2800" dirty="0">
              <a:latin typeface="Arial" panose="020B0604020202020204" pitchFamily="34" charset="0"/>
              <a:cs typeface="Arial" panose="020B0604020202020204" pitchFamily="34" charset="0"/>
            </a:endParaRPr>
          </a:p>
        </p:txBody>
      </p:sp>
      <p:sp>
        <p:nvSpPr>
          <p:cNvPr id="9" name="对角圆角矩形 8"/>
          <p:cNvSpPr/>
          <p:nvPr/>
        </p:nvSpPr>
        <p:spPr>
          <a:xfrm>
            <a:off x="683568" y="836712"/>
            <a:ext cx="4176464" cy="554461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在反应器中，釜式反应器</a:t>
            </a:r>
            <a:r>
              <a:rPr lang="en-US" altLang="zh-CN" sz="2800" dirty="0">
                <a:solidFill>
                  <a:srgbClr val="000099"/>
                </a:solidFill>
                <a:latin typeface="楷体" panose="02010609060101010101" pitchFamily="49" charset="-122"/>
                <a:ea typeface="楷体" panose="02010609060101010101" pitchFamily="49" charset="-122"/>
              </a:rPr>
              <a:t>(</a:t>
            </a:r>
            <a:r>
              <a:rPr lang="zh-CN" altLang="en-US" sz="2800" dirty="0">
                <a:solidFill>
                  <a:srgbClr val="000099"/>
                </a:solidFill>
                <a:latin typeface="楷体" panose="02010609060101010101" pitchFamily="49" charset="-122"/>
                <a:ea typeface="楷体" panose="02010609060101010101" pitchFamily="49" charset="-122"/>
              </a:rPr>
              <a:t>或称反应釜</a:t>
            </a:r>
            <a:r>
              <a:rPr lang="en-US" altLang="zh-CN" sz="2800" dirty="0">
                <a:solidFill>
                  <a:srgbClr val="000099"/>
                </a:solidFill>
                <a:latin typeface="楷体" panose="02010609060101010101" pitchFamily="49" charset="-122"/>
                <a:ea typeface="楷体" panose="02010609060101010101" pitchFamily="49" charset="-122"/>
              </a:rPr>
              <a:t>)</a:t>
            </a:r>
            <a:r>
              <a:rPr lang="zh-CN" altLang="en-US" sz="2800" dirty="0">
                <a:solidFill>
                  <a:srgbClr val="000099"/>
                </a:solidFill>
                <a:latin typeface="楷体" panose="02010609060101010101" pitchFamily="49" charset="-122"/>
                <a:ea typeface="楷体" panose="02010609060101010101" pitchFamily="49" charset="-122"/>
              </a:rPr>
              <a:t>使用最为广泛。</a:t>
            </a:r>
          </a:p>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反应釜分</a:t>
            </a:r>
            <a:r>
              <a:rPr lang="zh-CN" altLang="en-US" sz="2800" dirty="0">
                <a:solidFill>
                  <a:srgbClr val="FF0000"/>
                </a:solidFill>
                <a:latin typeface="楷体" panose="02010609060101010101" pitchFamily="49" charset="-122"/>
                <a:ea typeface="楷体" panose="02010609060101010101" pitchFamily="49" charset="-122"/>
              </a:rPr>
              <a:t>不带搅拌</a:t>
            </a:r>
            <a:r>
              <a:rPr lang="zh-CN" altLang="en-US" sz="2800" dirty="0">
                <a:solidFill>
                  <a:srgbClr val="000099"/>
                </a:solidFill>
                <a:latin typeface="楷体" panose="02010609060101010101" pitchFamily="49" charset="-122"/>
                <a:ea typeface="楷体" panose="02010609060101010101" pitchFamily="49" charset="-122"/>
              </a:rPr>
              <a:t>的和</a:t>
            </a:r>
            <a:r>
              <a:rPr lang="zh-CN" altLang="en-US" sz="2800" dirty="0">
                <a:solidFill>
                  <a:srgbClr val="FF0000"/>
                </a:solidFill>
                <a:latin typeface="楷体" panose="02010609060101010101" pitchFamily="49" charset="-122"/>
                <a:ea typeface="楷体" panose="02010609060101010101" pitchFamily="49" charset="-122"/>
              </a:rPr>
              <a:t>带搅拌</a:t>
            </a:r>
            <a:r>
              <a:rPr lang="zh-CN" altLang="en-US" sz="2800" dirty="0">
                <a:solidFill>
                  <a:srgbClr val="000099"/>
                </a:solidFill>
                <a:latin typeface="楷体" panose="02010609060101010101" pitchFamily="49" charset="-122"/>
                <a:ea typeface="楷体" panose="02010609060101010101" pitchFamily="49" charset="-122"/>
              </a:rPr>
              <a:t>的反应釜，其中带搅拌的反应釜使用更多。</a:t>
            </a:r>
          </a:p>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釜式聚合反应器由于设置有搅拌装置，所以釜式聚合反应器也常被称为搅拌聚合釜。</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8188" t="5901" r="15744" b="7476"/>
          <a:stretch/>
        </p:blipFill>
        <p:spPr>
          <a:xfrm>
            <a:off x="5076056" y="512899"/>
            <a:ext cx="3931637" cy="5544616"/>
          </a:xfrm>
          <a:prstGeom prst="rect">
            <a:avLst/>
          </a:prstGeom>
        </p:spPr>
      </p:pic>
    </p:spTree>
    <p:extLst>
      <p:ext uri="{BB962C8B-B14F-4D97-AF65-F5344CB8AC3E}">
        <p14:creationId xmlns:p14="http://schemas.microsoft.com/office/powerpoint/2010/main" val="24687057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43849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1.3 </a:t>
            </a:r>
            <a:r>
              <a:rPr lang="zh-CN" altLang="en-US" sz="2800" dirty="0">
                <a:latin typeface="Arial" panose="020B0604020202020204" pitchFamily="34" charset="0"/>
                <a:ea typeface="+mj-ea"/>
                <a:cs typeface="Arial" panose="020B0604020202020204" pitchFamily="34" charset="0"/>
              </a:rPr>
              <a:t>塔式聚合反应器</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105911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7787"/>
            <a:ext cx="343849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1.3 </a:t>
            </a:r>
            <a:r>
              <a:rPr lang="zh-CN" altLang="en-US" sz="2800" dirty="0">
                <a:latin typeface="Arial" panose="020B0604020202020204" pitchFamily="34" charset="0"/>
                <a:ea typeface="+mj-ea"/>
                <a:cs typeface="Arial" panose="020B0604020202020204" pitchFamily="34" charset="0"/>
              </a:rPr>
              <a:t>塔式聚合反应器</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586004"/>
            <a:ext cx="6162881" cy="6237312"/>
          </a:xfrm>
          <a:prstGeom prst="rect">
            <a:avLst/>
          </a:prstGeom>
        </p:spPr>
      </p:pic>
    </p:spTree>
    <p:extLst>
      <p:ext uri="{BB962C8B-B14F-4D97-AF65-F5344CB8AC3E}">
        <p14:creationId xmlns:p14="http://schemas.microsoft.com/office/powerpoint/2010/main" val="1537794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7787"/>
            <a:ext cx="343849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1.3 </a:t>
            </a:r>
            <a:r>
              <a:rPr lang="zh-CN" altLang="en-US" sz="2800" dirty="0">
                <a:latin typeface="Arial" panose="020B0604020202020204" pitchFamily="34" charset="0"/>
                <a:ea typeface="+mj-ea"/>
                <a:cs typeface="Arial" panose="020B0604020202020204" pitchFamily="34" charset="0"/>
              </a:rPr>
              <a:t>塔式聚合反应器</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607538"/>
            <a:ext cx="7866087" cy="6132881"/>
          </a:xfrm>
          <a:prstGeom prst="rect">
            <a:avLst/>
          </a:prstGeom>
        </p:spPr>
      </p:pic>
    </p:spTree>
    <p:extLst>
      <p:ext uri="{BB962C8B-B14F-4D97-AF65-F5344CB8AC3E}">
        <p14:creationId xmlns:p14="http://schemas.microsoft.com/office/powerpoint/2010/main" val="1221688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Arial" panose="020B0604020202020204" pitchFamily="34" charset="0"/>
                <a:cs typeface="Arial" panose="020B0604020202020204" pitchFamily="34" charset="0"/>
              </a:rPr>
              <a:t>1.3 </a:t>
            </a:r>
            <a:r>
              <a:rPr lang="zh-CN" altLang="en-US" sz="2800">
                <a:latin typeface="Arial" panose="020B0604020202020204" pitchFamily="34" charset="0"/>
                <a:cs typeface="Arial" panose="020B0604020202020204" pitchFamily="34" charset="0"/>
              </a:rPr>
              <a:t>塔式聚合反应器</a:t>
            </a:r>
            <a:endParaRPr lang="zh-CN" altLang="en-US" sz="2800" dirty="0">
              <a:latin typeface="Arial" panose="020B0604020202020204" pitchFamily="34" charset="0"/>
              <a:cs typeface="Arial" panose="020B0604020202020204" pitchFamily="34" charset="0"/>
            </a:endParaRPr>
          </a:p>
        </p:txBody>
      </p:sp>
      <p:sp>
        <p:nvSpPr>
          <p:cNvPr id="9" name="对角圆角矩形 8"/>
          <p:cNvSpPr/>
          <p:nvPr/>
        </p:nvSpPr>
        <p:spPr>
          <a:xfrm>
            <a:off x="629454" y="836712"/>
            <a:ext cx="826302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塔式聚合反应器构造简单，型式也较少，是一种长径比较大的垂直圆筒结构，可以是挡板式或固体填充式，也可以是简单的空塔。</a:t>
            </a:r>
          </a:p>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根据塔内结构的不同而具有不同的特点。在塔式反应器中，物料的流动接近平推流，</a:t>
            </a:r>
            <a:r>
              <a:rPr lang="zh-CN" altLang="en-US" sz="2800" dirty="0">
                <a:solidFill>
                  <a:srgbClr val="FF0000"/>
                </a:solidFill>
                <a:latin typeface="楷体" panose="02010609060101010101" pitchFamily="49" charset="-122"/>
                <a:ea typeface="楷体" panose="02010609060101010101" pitchFamily="49" charset="-122"/>
              </a:rPr>
              <a:t>返混较小</a:t>
            </a:r>
            <a:r>
              <a:rPr lang="zh-CN" altLang="en-US" sz="2800" dirty="0">
                <a:solidFill>
                  <a:srgbClr val="000099"/>
                </a:solidFill>
                <a:latin typeface="楷体" panose="02010609060101010101" pitchFamily="49" charset="-122"/>
                <a:ea typeface="楷体" panose="02010609060101010101" pitchFamily="49" charset="-122"/>
              </a:rPr>
              <a:t>。同时，根据加料速度的快慢，物料在塔内的</a:t>
            </a:r>
            <a:r>
              <a:rPr lang="zh-CN" altLang="en-US" sz="2800" dirty="0">
                <a:solidFill>
                  <a:srgbClr val="FF0000"/>
                </a:solidFill>
                <a:latin typeface="楷体" panose="02010609060101010101" pitchFamily="49" charset="-122"/>
                <a:ea typeface="楷体" panose="02010609060101010101" pitchFamily="49" charset="-122"/>
              </a:rPr>
              <a:t>停留时间可有较大变化</a:t>
            </a:r>
            <a:r>
              <a:rPr lang="zh-CN" altLang="en-US" sz="2800" dirty="0">
                <a:solidFill>
                  <a:srgbClr val="000099"/>
                </a:solidFill>
                <a:latin typeface="楷体" panose="02010609060101010101" pitchFamily="49" charset="-122"/>
                <a:ea typeface="楷体" panose="02010609060101010101" pitchFamily="49" charset="-122"/>
              </a:rPr>
              <a:t>，塔内物料温度可沿塔高分段控制。</a:t>
            </a:r>
          </a:p>
          <a:p>
            <a:pPr>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塔式装置多用于连续生产且对物料的停留时间有一定要求的情况。常用于一些缩聚反应，对于本体聚合和溶液聚合也有应用。在合成纤维工业中，塔式聚合反应器所</a:t>
            </a:r>
            <a:r>
              <a:rPr lang="zh-CN" altLang="en-US" sz="2800" dirty="0">
                <a:solidFill>
                  <a:srgbClr val="FF0000"/>
                </a:solidFill>
                <a:latin typeface="楷体" panose="02010609060101010101" pitchFamily="49" charset="-122"/>
                <a:ea typeface="楷体" panose="02010609060101010101" pitchFamily="49" charset="-122"/>
              </a:rPr>
              <a:t>占的比例有</a:t>
            </a:r>
            <a:r>
              <a:rPr lang="en-US" altLang="zh-CN" sz="2800" dirty="0">
                <a:solidFill>
                  <a:srgbClr val="FF0000"/>
                </a:solidFill>
                <a:latin typeface="楷体" panose="02010609060101010101" pitchFamily="49" charset="-122"/>
                <a:ea typeface="楷体" panose="02010609060101010101" pitchFamily="49" charset="-122"/>
              </a:rPr>
              <a:t>30</a:t>
            </a:r>
            <a:r>
              <a:rPr lang="zh-CN" altLang="en-US" sz="2800" dirty="0">
                <a:solidFill>
                  <a:srgbClr val="FF0000"/>
                </a:solidFill>
                <a:latin typeface="楷体" panose="02010609060101010101" pitchFamily="49" charset="-122"/>
                <a:ea typeface="楷体" panose="02010609060101010101" pitchFamily="49" charset="-122"/>
              </a:rPr>
              <a:t>％左右</a:t>
            </a:r>
            <a:r>
              <a:rPr lang="zh-CN" altLang="en-US" sz="2800" dirty="0">
                <a:solidFill>
                  <a:srgbClr val="000099"/>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928918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9514"/>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1.3 </a:t>
            </a:r>
            <a:r>
              <a:rPr lang="zh-CN" altLang="en-US" sz="2800" dirty="0">
                <a:latin typeface="Arial" panose="020B0604020202020204" pitchFamily="34" charset="0"/>
                <a:cs typeface="Arial" panose="020B0604020202020204" pitchFamily="34" charset="0"/>
              </a:rPr>
              <a:t>塔式聚合反应器</a:t>
            </a:r>
          </a:p>
        </p:txBody>
      </p:sp>
      <p:sp>
        <p:nvSpPr>
          <p:cNvPr id="9" name="对角圆角矩形 8"/>
          <p:cNvSpPr/>
          <p:nvPr/>
        </p:nvSpPr>
        <p:spPr>
          <a:xfrm>
            <a:off x="4751636" y="980728"/>
            <a:ext cx="4140844" cy="554461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buClr>
                <a:srgbClr val="FF0000"/>
              </a:buClr>
              <a:buFont typeface="Wingdings" panose="05000000000000000000" pitchFamily="2" charset="2"/>
              <a:buChar char="Ø"/>
            </a:pPr>
            <a:r>
              <a:rPr lang="zh-CN" altLang="en-US" sz="2400" dirty="0">
                <a:solidFill>
                  <a:srgbClr val="000099"/>
                </a:solidFill>
                <a:latin typeface="楷体" panose="02010609060101010101" pitchFamily="49" charset="-122"/>
                <a:ea typeface="楷体" panose="02010609060101010101" pitchFamily="49" charset="-122"/>
              </a:rPr>
              <a:t>预聚釜</a:t>
            </a:r>
            <a:r>
              <a:rPr lang="en-US" altLang="zh-CN" sz="2400" dirty="0">
                <a:solidFill>
                  <a:srgbClr val="000099"/>
                </a:solidFill>
                <a:latin typeface="楷体" panose="02010609060101010101" pitchFamily="49" charset="-122"/>
                <a:ea typeface="楷体" panose="02010609060101010101" pitchFamily="49" charset="-122"/>
              </a:rPr>
              <a:t>80±2</a:t>
            </a:r>
            <a:r>
              <a:rPr lang="zh-CN" altLang="en-US" sz="2400" dirty="0">
                <a:solidFill>
                  <a:srgbClr val="000099"/>
                </a:solidFill>
                <a:latin typeface="楷体" panose="02010609060101010101" pitchFamily="49" charset="-122"/>
                <a:ea typeface="楷体" panose="02010609060101010101" pitchFamily="49" charset="-122"/>
              </a:rPr>
              <a:t>℃，</a:t>
            </a:r>
            <a:r>
              <a:rPr lang="en-US" altLang="zh-CN" sz="2400" dirty="0">
                <a:solidFill>
                  <a:srgbClr val="000099"/>
                </a:solidFill>
                <a:latin typeface="楷体" panose="02010609060101010101" pitchFamily="49" charset="-122"/>
                <a:ea typeface="楷体" panose="02010609060101010101" pitchFamily="49" charset="-122"/>
              </a:rPr>
              <a:t>61h</a:t>
            </a:r>
            <a:r>
              <a:rPr lang="zh-CN" altLang="en-US" sz="2400" dirty="0">
                <a:solidFill>
                  <a:srgbClr val="000099"/>
                </a:solidFill>
                <a:latin typeface="楷体" panose="02010609060101010101" pitchFamily="49" charset="-122"/>
                <a:ea typeface="楷体" panose="02010609060101010101" pitchFamily="49" charset="-122"/>
              </a:rPr>
              <a:t>，聚合物浓度</a:t>
            </a:r>
            <a:r>
              <a:rPr lang="en-US" altLang="zh-CN" sz="2400" dirty="0">
                <a:solidFill>
                  <a:srgbClr val="000099"/>
                </a:solidFill>
                <a:latin typeface="楷体" panose="02010609060101010101" pitchFamily="49" charset="-122"/>
                <a:ea typeface="楷体" panose="02010609060101010101" pitchFamily="49" charset="-122"/>
              </a:rPr>
              <a:t>33%-35%</a:t>
            </a:r>
          </a:p>
          <a:p>
            <a:pPr>
              <a:buClr>
                <a:srgbClr val="FF0000"/>
              </a:buClr>
              <a:buFont typeface="Wingdings" panose="05000000000000000000" pitchFamily="2" charset="2"/>
              <a:buChar char="Ø"/>
            </a:pPr>
            <a:r>
              <a:rPr lang="zh-CN" altLang="en-US" sz="2400" dirty="0">
                <a:solidFill>
                  <a:srgbClr val="FF0000"/>
                </a:solidFill>
                <a:latin typeface="楷体" panose="02010609060101010101" pitchFamily="49" charset="-122"/>
                <a:ea typeface="楷体" panose="02010609060101010101" pitchFamily="49" charset="-122"/>
              </a:rPr>
              <a:t>改良为</a:t>
            </a:r>
            <a:r>
              <a:rPr lang="en-US" altLang="zh-CN" sz="2400" dirty="0">
                <a:solidFill>
                  <a:srgbClr val="FF0000"/>
                </a:solidFill>
                <a:latin typeface="楷体" panose="02010609060101010101" pitchFamily="49" charset="-122"/>
                <a:ea typeface="楷体" panose="02010609060101010101" pitchFamily="49" charset="-122"/>
              </a:rPr>
              <a:t>115</a:t>
            </a:r>
            <a:r>
              <a:rPr lang="zh-CN" altLang="en-US" sz="2400" dirty="0">
                <a:solidFill>
                  <a:srgbClr val="FF0000"/>
                </a:solidFill>
                <a:latin typeface="楷体" panose="02010609060101010101" pitchFamily="49" charset="-122"/>
                <a:ea typeface="楷体" panose="02010609060101010101" pitchFamily="49" charset="-122"/>
              </a:rPr>
              <a:t>℃</a:t>
            </a:r>
            <a:r>
              <a:rPr lang="en-US" altLang="zh-CN" sz="2400" dirty="0">
                <a:solidFill>
                  <a:srgbClr val="FF0000"/>
                </a:solidFill>
                <a:latin typeface="楷体" panose="02010609060101010101" pitchFamily="49" charset="-122"/>
                <a:ea typeface="楷体" panose="02010609060101010101" pitchFamily="49" charset="-122"/>
              </a:rPr>
              <a:t>-120</a:t>
            </a:r>
            <a:r>
              <a:rPr lang="zh-CN" altLang="en-US" sz="2400" dirty="0">
                <a:solidFill>
                  <a:srgbClr val="FF0000"/>
                </a:solidFill>
                <a:latin typeface="楷体" panose="02010609060101010101" pitchFamily="49" charset="-122"/>
                <a:ea typeface="楷体" panose="02010609060101010101" pitchFamily="49" charset="-122"/>
              </a:rPr>
              <a:t>℃，</a:t>
            </a:r>
            <a:r>
              <a:rPr lang="en-US" altLang="zh-CN" sz="2400" dirty="0">
                <a:solidFill>
                  <a:srgbClr val="FF0000"/>
                </a:solidFill>
                <a:latin typeface="楷体" panose="02010609060101010101" pitchFamily="49" charset="-122"/>
                <a:ea typeface="楷体" panose="02010609060101010101" pitchFamily="49" charset="-122"/>
              </a:rPr>
              <a:t>4-5h</a:t>
            </a:r>
            <a:r>
              <a:rPr lang="zh-CN" altLang="en-US" sz="2400" dirty="0">
                <a:solidFill>
                  <a:srgbClr val="FF0000"/>
                </a:solidFill>
                <a:latin typeface="楷体" panose="02010609060101010101" pitchFamily="49" charset="-122"/>
                <a:ea typeface="楷体" panose="02010609060101010101" pitchFamily="49" charset="-122"/>
              </a:rPr>
              <a:t>，聚合物浓度</a:t>
            </a:r>
            <a:r>
              <a:rPr lang="en-US" altLang="zh-CN" sz="2400" dirty="0">
                <a:solidFill>
                  <a:srgbClr val="FF0000"/>
                </a:solidFill>
                <a:latin typeface="楷体" panose="02010609060101010101" pitchFamily="49" charset="-122"/>
                <a:ea typeface="楷体" panose="02010609060101010101" pitchFamily="49" charset="-122"/>
              </a:rPr>
              <a:t>50%</a:t>
            </a:r>
          </a:p>
          <a:p>
            <a:pPr>
              <a:buClr>
                <a:srgbClr val="FF0000"/>
              </a:buClr>
              <a:buFont typeface="Wingdings" panose="05000000000000000000" pitchFamily="2" charset="2"/>
              <a:buChar char="Ø"/>
            </a:pPr>
            <a:r>
              <a:rPr lang="zh-CN" altLang="en-US" sz="2400" dirty="0">
                <a:solidFill>
                  <a:srgbClr val="000099"/>
                </a:solidFill>
                <a:latin typeface="楷体" panose="02010609060101010101" pitchFamily="49" charset="-122"/>
                <a:ea typeface="楷体" panose="02010609060101010101" pitchFamily="49" charset="-122"/>
              </a:rPr>
              <a:t>塔高</a:t>
            </a:r>
            <a:r>
              <a:rPr lang="en-US" altLang="zh-CN" sz="2400" dirty="0">
                <a:solidFill>
                  <a:srgbClr val="000099"/>
                </a:solidFill>
                <a:latin typeface="楷体" panose="02010609060101010101" pitchFamily="49" charset="-122"/>
                <a:ea typeface="楷体" panose="02010609060101010101" pitchFamily="49" charset="-122"/>
              </a:rPr>
              <a:t>6m</a:t>
            </a:r>
            <a:r>
              <a:rPr lang="zh-CN" altLang="en-US" sz="2400" dirty="0">
                <a:solidFill>
                  <a:srgbClr val="000099"/>
                </a:solidFill>
                <a:latin typeface="楷体" panose="02010609060101010101" pitchFamily="49" charset="-122"/>
                <a:ea typeface="楷体" panose="02010609060101010101" pitchFamily="49" charset="-122"/>
              </a:rPr>
              <a:t>，</a:t>
            </a:r>
            <a:r>
              <a:rPr lang="en-US" altLang="zh-CN" sz="2400" dirty="0">
                <a:solidFill>
                  <a:srgbClr val="000099"/>
                </a:solidFill>
                <a:latin typeface="楷体" panose="02010609060101010101" pitchFamily="49" charset="-122"/>
                <a:ea typeface="楷体" panose="02010609060101010101" pitchFamily="49" charset="-122"/>
              </a:rPr>
              <a:t>1m/</a:t>
            </a:r>
            <a:r>
              <a:rPr lang="zh-CN" altLang="en-US" sz="2400" dirty="0">
                <a:solidFill>
                  <a:srgbClr val="000099"/>
                </a:solidFill>
                <a:latin typeface="楷体" panose="02010609060101010101" pitchFamily="49" charset="-122"/>
                <a:ea typeface="楷体" panose="02010609060101010101" pitchFamily="49" charset="-122"/>
              </a:rPr>
              <a:t>节，共</a:t>
            </a:r>
            <a:r>
              <a:rPr lang="en-US" altLang="zh-CN" sz="2400" dirty="0">
                <a:solidFill>
                  <a:srgbClr val="000099"/>
                </a:solidFill>
                <a:latin typeface="楷体" panose="02010609060101010101" pitchFamily="49" charset="-122"/>
                <a:ea typeface="楷体" panose="02010609060101010101" pitchFamily="49" charset="-122"/>
              </a:rPr>
              <a:t>6</a:t>
            </a:r>
            <a:r>
              <a:rPr lang="zh-CN" altLang="en-US" sz="2400" dirty="0">
                <a:solidFill>
                  <a:srgbClr val="000099"/>
                </a:solidFill>
                <a:latin typeface="楷体" panose="02010609060101010101" pitchFamily="49" charset="-122"/>
                <a:ea typeface="楷体" panose="02010609060101010101" pitchFamily="49" charset="-122"/>
              </a:rPr>
              <a:t>节，</a:t>
            </a:r>
            <a:r>
              <a:rPr lang="en-US" altLang="zh-CN" sz="2400" dirty="0">
                <a:solidFill>
                  <a:srgbClr val="000099"/>
                </a:solidFill>
                <a:latin typeface="楷体" panose="02010609060101010101" pitchFamily="49" charset="-122"/>
                <a:ea typeface="楷体" panose="02010609060101010101" pitchFamily="49" charset="-122"/>
              </a:rPr>
              <a:t>12-15</a:t>
            </a:r>
            <a:r>
              <a:rPr lang="zh-CN" altLang="en-US" sz="2400" dirty="0">
                <a:solidFill>
                  <a:srgbClr val="000099"/>
                </a:solidFill>
                <a:latin typeface="楷体" panose="02010609060101010101" pitchFamily="49" charset="-122"/>
                <a:ea typeface="楷体" panose="02010609060101010101" pitchFamily="49" charset="-122"/>
              </a:rPr>
              <a:t>圈，</a:t>
            </a:r>
            <a:r>
              <a:rPr lang="en-US" altLang="zh-CN" sz="2400" dirty="0">
                <a:solidFill>
                  <a:srgbClr val="000099"/>
                </a:solidFill>
                <a:latin typeface="楷体" panose="02010609060101010101" pitchFamily="49" charset="-122"/>
                <a:ea typeface="楷体" panose="02010609060101010101" pitchFamily="49" charset="-122"/>
              </a:rPr>
              <a:t>20-25cm</a:t>
            </a:r>
            <a:r>
              <a:rPr lang="zh-CN" altLang="en-US" sz="2400" dirty="0">
                <a:solidFill>
                  <a:srgbClr val="000099"/>
                </a:solidFill>
                <a:latin typeface="楷体" panose="02010609060101010101" pitchFamily="49" charset="-122"/>
                <a:ea typeface="楷体" panose="02010609060101010101" pitchFamily="49" charset="-122"/>
              </a:rPr>
              <a:t>加热管（最后一节除外）</a:t>
            </a:r>
            <a:endParaRPr lang="en-US" altLang="zh-CN" sz="2400" dirty="0">
              <a:solidFill>
                <a:srgbClr val="000099"/>
              </a:solidFill>
              <a:latin typeface="楷体" panose="02010609060101010101" pitchFamily="49" charset="-122"/>
              <a:ea typeface="楷体" panose="02010609060101010101" pitchFamily="49" charset="-122"/>
            </a:endParaRPr>
          </a:p>
          <a:p>
            <a:pPr>
              <a:buClr>
                <a:srgbClr val="FF0000"/>
              </a:buClr>
              <a:buFont typeface="Wingdings" panose="05000000000000000000" pitchFamily="2" charset="2"/>
              <a:buChar char="Ø"/>
            </a:pPr>
            <a:r>
              <a:rPr lang="zh-CN" altLang="en-US" sz="2400" dirty="0">
                <a:solidFill>
                  <a:srgbClr val="000099"/>
                </a:solidFill>
                <a:latin typeface="楷体" panose="02010609060101010101" pitchFamily="49" charset="-122"/>
                <a:ea typeface="楷体" panose="02010609060101010101" pitchFamily="49" charset="-122"/>
              </a:rPr>
              <a:t>从上向下由</a:t>
            </a:r>
            <a:r>
              <a:rPr lang="en-US" altLang="zh-CN" sz="2400" dirty="0">
                <a:solidFill>
                  <a:srgbClr val="000099"/>
                </a:solidFill>
                <a:latin typeface="楷体" panose="02010609060101010101" pitchFamily="49" charset="-122"/>
                <a:ea typeface="楷体" panose="02010609060101010101" pitchFamily="49" charset="-122"/>
              </a:rPr>
              <a:t>100</a:t>
            </a:r>
            <a:r>
              <a:rPr lang="zh-CN" altLang="en-US" sz="2400" dirty="0">
                <a:solidFill>
                  <a:srgbClr val="000099"/>
                </a:solidFill>
                <a:latin typeface="楷体" panose="02010609060101010101" pitchFamily="49" charset="-122"/>
                <a:ea typeface="楷体" panose="02010609060101010101" pitchFamily="49" charset="-122"/>
              </a:rPr>
              <a:t>℃至</a:t>
            </a:r>
            <a:r>
              <a:rPr lang="en-US" altLang="zh-CN" sz="2400" dirty="0">
                <a:solidFill>
                  <a:srgbClr val="000099"/>
                </a:solidFill>
                <a:latin typeface="楷体" panose="02010609060101010101" pitchFamily="49" charset="-122"/>
                <a:ea typeface="楷体" panose="02010609060101010101" pitchFamily="49" charset="-122"/>
              </a:rPr>
              <a:t>200</a:t>
            </a:r>
            <a:r>
              <a:rPr lang="zh-CN" altLang="en-US" sz="2400" dirty="0">
                <a:solidFill>
                  <a:srgbClr val="000099"/>
                </a:solidFill>
                <a:latin typeface="楷体" panose="02010609060101010101" pitchFamily="49" charset="-122"/>
                <a:ea typeface="楷体" panose="02010609060101010101" pitchFamily="49" charset="-122"/>
              </a:rPr>
              <a:t>℃，</a:t>
            </a:r>
            <a:r>
              <a:rPr lang="en-US" altLang="zh-CN" sz="2400" dirty="0">
                <a:solidFill>
                  <a:srgbClr val="000099"/>
                </a:solidFill>
                <a:latin typeface="楷体" panose="02010609060101010101" pitchFamily="49" charset="-122"/>
                <a:ea typeface="楷体" panose="02010609060101010101" pitchFamily="49" charset="-122"/>
              </a:rPr>
              <a:t>61h</a:t>
            </a:r>
          </a:p>
          <a:p>
            <a:pPr>
              <a:buClr>
                <a:srgbClr val="FF0000"/>
              </a:buClr>
              <a:buFont typeface="Wingdings" panose="05000000000000000000" pitchFamily="2" charset="2"/>
              <a:buChar char="Ø"/>
            </a:pPr>
            <a:r>
              <a:rPr lang="zh-CN" altLang="en-US" sz="2400" dirty="0">
                <a:solidFill>
                  <a:srgbClr val="FF0000"/>
                </a:solidFill>
                <a:latin typeface="楷体" panose="02010609060101010101" pitchFamily="49" charset="-122"/>
                <a:ea typeface="楷体" panose="02010609060101010101" pitchFamily="49" charset="-122"/>
              </a:rPr>
              <a:t>改良为</a:t>
            </a:r>
            <a:r>
              <a:rPr lang="en-US" altLang="zh-CN" sz="2400" dirty="0">
                <a:solidFill>
                  <a:srgbClr val="FF0000"/>
                </a:solidFill>
                <a:latin typeface="楷体" panose="02010609060101010101" pitchFamily="49" charset="-122"/>
                <a:ea typeface="楷体" panose="02010609060101010101" pitchFamily="49" charset="-122"/>
              </a:rPr>
              <a:t>140-200</a:t>
            </a:r>
            <a:r>
              <a:rPr lang="zh-CN" altLang="en-US" sz="2400" dirty="0">
                <a:solidFill>
                  <a:srgbClr val="FF0000"/>
                </a:solidFill>
                <a:latin typeface="楷体" panose="02010609060101010101" pitchFamily="49" charset="-122"/>
                <a:ea typeface="楷体" panose="02010609060101010101" pitchFamily="49" charset="-122"/>
              </a:rPr>
              <a:t>℃，</a:t>
            </a:r>
            <a:r>
              <a:rPr lang="en-US" altLang="zh-CN" sz="2400" dirty="0">
                <a:solidFill>
                  <a:srgbClr val="FF0000"/>
                </a:solidFill>
                <a:latin typeface="楷体" panose="02010609060101010101" pitchFamily="49" charset="-122"/>
                <a:ea typeface="楷体" panose="02010609060101010101" pitchFamily="49" charset="-122"/>
              </a:rPr>
              <a:t>3-4h</a:t>
            </a:r>
            <a:r>
              <a:rPr lang="zh-CN" altLang="en-US" sz="2400" dirty="0">
                <a:solidFill>
                  <a:srgbClr val="FF0000"/>
                </a:solidFill>
                <a:latin typeface="楷体" panose="02010609060101010101" pitchFamily="49" charset="-122"/>
                <a:ea typeface="楷体" panose="02010609060101010101" pitchFamily="49" charset="-122"/>
              </a:rPr>
              <a:t>，容积效率提高</a:t>
            </a:r>
            <a:r>
              <a:rPr lang="en-US" altLang="zh-CN" sz="2400" dirty="0">
                <a:solidFill>
                  <a:srgbClr val="FF0000"/>
                </a:solidFill>
                <a:latin typeface="楷体" panose="02010609060101010101" pitchFamily="49" charset="-122"/>
                <a:ea typeface="楷体" panose="02010609060101010101" pitchFamily="49" charset="-122"/>
              </a:rPr>
              <a:t>10</a:t>
            </a:r>
            <a:r>
              <a:rPr lang="zh-CN" altLang="en-US" sz="2400" dirty="0">
                <a:solidFill>
                  <a:srgbClr val="FF0000"/>
                </a:solidFill>
                <a:latin typeface="楷体" panose="02010609060101010101" pitchFamily="49" charset="-122"/>
                <a:ea typeface="楷体" panose="02010609060101010101" pitchFamily="49" charset="-122"/>
              </a:rPr>
              <a:t>倍</a:t>
            </a:r>
            <a:endParaRPr lang="en-US" altLang="zh-CN" sz="2400" dirty="0">
              <a:solidFill>
                <a:srgbClr val="FF0000"/>
              </a:solidFill>
              <a:latin typeface="楷体" panose="02010609060101010101" pitchFamily="49" charset="-122"/>
              <a:ea typeface="楷体" panose="02010609060101010101" pitchFamily="49" charset="-122"/>
            </a:endParaRPr>
          </a:p>
          <a:p>
            <a:pPr>
              <a:buClr>
                <a:srgbClr val="FF0000"/>
              </a:buClr>
              <a:buFont typeface="Wingdings" panose="05000000000000000000" pitchFamily="2" charset="2"/>
              <a:buChar char="Ø"/>
            </a:pPr>
            <a:r>
              <a:rPr lang="zh-CN" altLang="en-US" sz="2400" dirty="0">
                <a:solidFill>
                  <a:srgbClr val="000099"/>
                </a:solidFill>
                <a:latin typeface="楷体" panose="02010609060101010101" pitchFamily="49" charset="-122"/>
                <a:ea typeface="楷体" panose="02010609060101010101" pitchFamily="49" charset="-122"/>
              </a:rPr>
              <a:t>塔底有挤出机，挤出到传送带，冷却辊冷却造粒，计量包装</a:t>
            </a:r>
            <a:endParaRPr lang="en-US" altLang="zh-CN" sz="2400" dirty="0">
              <a:solidFill>
                <a:srgbClr val="000099"/>
              </a:solidFill>
              <a:latin typeface="楷体" panose="02010609060101010101" pitchFamily="49" charset="-122"/>
              <a:ea typeface="楷体" panose="02010609060101010101" pitchFamily="49" charset="-122"/>
            </a:endParaRPr>
          </a:p>
          <a:p>
            <a:pPr>
              <a:buClr>
                <a:srgbClr val="FF0000"/>
              </a:buClr>
              <a:buFont typeface="Wingdings" panose="05000000000000000000" pitchFamily="2" charset="2"/>
              <a:buChar char="Ø"/>
            </a:pPr>
            <a:endParaRPr lang="zh-CN" altLang="en-US" sz="2400" dirty="0">
              <a:solidFill>
                <a:srgbClr val="000099"/>
              </a:solidFill>
              <a:latin typeface="楷体" panose="02010609060101010101" pitchFamily="49" charset="-122"/>
              <a:ea typeface="楷体" panose="02010609060101010101" pitchFamily="49" charset="-122"/>
            </a:endParaRPr>
          </a:p>
        </p:txBody>
      </p:sp>
      <p:sp>
        <p:nvSpPr>
          <p:cNvPr id="3" name="流程图: 终止 2"/>
          <p:cNvSpPr/>
          <p:nvPr/>
        </p:nvSpPr>
        <p:spPr>
          <a:xfrm>
            <a:off x="4860032" y="188863"/>
            <a:ext cx="2952328" cy="647849"/>
          </a:xfrm>
          <a:prstGeom prst="flowChartTermina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800" dirty="0"/>
              <a:t>PS</a:t>
            </a:r>
            <a:r>
              <a:rPr lang="zh-CN" altLang="en-US" sz="2800" dirty="0"/>
              <a:t>本体聚合</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052736"/>
            <a:ext cx="4572124" cy="4752528"/>
          </a:xfrm>
          <a:prstGeom prst="rect">
            <a:avLst/>
          </a:prstGeom>
        </p:spPr>
      </p:pic>
      <p:sp>
        <p:nvSpPr>
          <p:cNvPr id="4" name="圆角矩形标注 3"/>
          <p:cNvSpPr/>
          <p:nvPr/>
        </p:nvSpPr>
        <p:spPr>
          <a:xfrm>
            <a:off x="3635896" y="2780928"/>
            <a:ext cx="1296144" cy="648072"/>
          </a:xfrm>
          <a:prstGeom prst="wedgeRoundRectCallout">
            <a:avLst>
              <a:gd name="adj1" fmla="val -56664"/>
              <a:gd name="adj2" fmla="val -86895"/>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dirty="0"/>
              <a:t>回收</a:t>
            </a:r>
            <a:endParaRPr lang="en-US" altLang="zh-CN" sz="2000" dirty="0"/>
          </a:p>
          <a:p>
            <a:pPr algn="ctr"/>
            <a:r>
              <a:rPr lang="zh-CN" altLang="en-US" sz="2000" dirty="0"/>
              <a:t>苯乙烯</a:t>
            </a:r>
          </a:p>
        </p:txBody>
      </p:sp>
    </p:spTree>
    <p:extLst>
      <p:ext uri="{BB962C8B-B14F-4D97-AF65-F5344CB8AC3E}">
        <p14:creationId xmlns:p14="http://schemas.microsoft.com/office/powerpoint/2010/main" val="1256325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5825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1.3 </a:t>
            </a:r>
            <a:r>
              <a:rPr lang="zh-CN" altLang="en-US" sz="2800" dirty="0">
                <a:latin typeface="Arial" panose="020B0604020202020204" pitchFamily="34" charset="0"/>
                <a:cs typeface="Arial" panose="020B0604020202020204" pitchFamily="34" charset="0"/>
              </a:rPr>
              <a:t>塔式聚合反应器</a:t>
            </a:r>
          </a:p>
        </p:txBody>
      </p:sp>
      <p:sp>
        <p:nvSpPr>
          <p:cNvPr id="3" name="流程图: 终止 2"/>
          <p:cNvSpPr/>
          <p:nvPr/>
        </p:nvSpPr>
        <p:spPr>
          <a:xfrm>
            <a:off x="4860032" y="188863"/>
            <a:ext cx="2952328" cy="647849"/>
          </a:xfrm>
          <a:prstGeom prst="flowChartTermina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800" dirty="0"/>
              <a:t>PS</a:t>
            </a:r>
            <a:r>
              <a:rPr lang="zh-CN" altLang="en-US" sz="2800" dirty="0"/>
              <a:t>本体聚合</a:t>
            </a:r>
          </a:p>
        </p:txBody>
      </p:sp>
      <p:pic>
        <p:nvPicPr>
          <p:cNvPr id="2" name="图片 1"/>
          <p:cNvPicPr>
            <a:picLocks noChangeAspect="1"/>
          </p:cNvPicPr>
          <p:nvPr/>
        </p:nvPicPr>
        <p:blipFill>
          <a:blip r:embed="rId2"/>
          <a:stretch>
            <a:fillRect/>
          </a:stretch>
        </p:blipFill>
        <p:spPr>
          <a:xfrm>
            <a:off x="4427984" y="980728"/>
            <a:ext cx="4257419" cy="3024336"/>
          </a:xfrm>
          <a:prstGeom prst="rect">
            <a:avLst/>
          </a:prstGeom>
        </p:spPr>
      </p:pic>
      <p:pic>
        <p:nvPicPr>
          <p:cNvPr id="5" name="图片 4"/>
          <p:cNvPicPr>
            <a:picLocks noChangeAspect="1"/>
          </p:cNvPicPr>
          <p:nvPr/>
        </p:nvPicPr>
        <p:blipFill>
          <a:blip r:embed="rId3"/>
          <a:stretch>
            <a:fillRect/>
          </a:stretch>
        </p:blipFill>
        <p:spPr>
          <a:xfrm>
            <a:off x="323528" y="2996952"/>
            <a:ext cx="5203284" cy="2880320"/>
          </a:xfrm>
          <a:prstGeom prst="rect">
            <a:avLst/>
          </a:prstGeom>
        </p:spPr>
      </p:pic>
      <p:sp>
        <p:nvSpPr>
          <p:cNvPr id="6" name="圆角矩形标注 5"/>
          <p:cNvSpPr/>
          <p:nvPr/>
        </p:nvSpPr>
        <p:spPr>
          <a:xfrm>
            <a:off x="1115616" y="1340768"/>
            <a:ext cx="2304256" cy="936104"/>
          </a:xfrm>
          <a:prstGeom prst="wedgeRoundRectCallout">
            <a:avLst>
              <a:gd name="adj1" fmla="val 87383"/>
              <a:gd name="adj2" fmla="val 203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latin typeface="楷体" panose="02010609060101010101" pitchFamily="49" charset="-122"/>
                <a:ea typeface="楷体" panose="02010609060101010101" pitchFamily="49" charset="-122"/>
              </a:rPr>
              <a:t>少量溶剂存在下的生产流程</a:t>
            </a:r>
          </a:p>
        </p:txBody>
      </p:sp>
      <p:sp>
        <p:nvSpPr>
          <p:cNvPr id="14" name="圆角矩形标注 13"/>
          <p:cNvSpPr/>
          <p:nvPr/>
        </p:nvSpPr>
        <p:spPr>
          <a:xfrm>
            <a:off x="6084168" y="4581128"/>
            <a:ext cx="1800200" cy="936104"/>
          </a:xfrm>
          <a:prstGeom prst="wedgeRoundRectCallout">
            <a:avLst>
              <a:gd name="adj1" fmla="val -69404"/>
              <a:gd name="adj2" fmla="val 1557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latin typeface="楷体" panose="02010609060101010101" pitchFamily="49" charset="-122"/>
                <a:ea typeface="楷体" panose="02010609060101010101" pitchFamily="49" charset="-122"/>
              </a:rPr>
              <a:t>压力釜串联流程</a:t>
            </a:r>
          </a:p>
        </p:txBody>
      </p:sp>
    </p:spTree>
    <p:extLst>
      <p:ext uri="{BB962C8B-B14F-4D97-AF65-F5344CB8AC3E}">
        <p14:creationId xmlns:p14="http://schemas.microsoft.com/office/powerpoint/2010/main" val="3789146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1.4 </a:t>
            </a:r>
            <a:r>
              <a:rPr lang="zh-CN" altLang="en-US" sz="2800" dirty="0">
                <a:latin typeface="Arial" panose="020B0604020202020204" pitchFamily="34" charset="0"/>
                <a:ea typeface="+mj-ea"/>
                <a:cs typeface="Arial" panose="020B0604020202020204" pitchFamily="34" charset="0"/>
              </a:rPr>
              <a:t>流化床聚合反应器</a:t>
            </a: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44909"/>
            <a:ext cx="378460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59" y="944909"/>
            <a:ext cx="3984991" cy="5364411"/>
          </a:xfrm>
          <a:prstGeom prst="rect">
            <a:avLst/>
          </a:prstGeom>
        </p:spPr>
      </p:pic>
    </p:spTree>
    <p:extLst>
      <p:ext uri="{BB962C8B-B14F-4D97-AF65-F5344CB8AC3E}">
        <p14:creationId xmlns:p14="http://schemas.microsoft.com/office/powerpoint/2010/main" val="24649826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1.4 </a:t>
            </a:r>
            <a:r>
              <a:rPr lang="zh-CN" altLang="en-US" sz="2800" dirty="0">
                <a:latin typeface="Arial" panose="020B0604020202020204" pitchFamily="34" charset="0"/>
                <a:ea typeface="+mj-ea"/>
                <a:cs typeface="Arial" panose="020B0604020202020204" pitchFamily="34" charset="0"/>
              </a:rPr>
              <a:t>流化床聚合反应器</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37716"/>
          <a:stretch/>
        </p:blipFill>
        <p:spPr>
          <a:xfrm>
            <a:off x="629453" y="1196752"/>
            <a:ext cx="8179371" cy="4752528"/>
          </a:xfrm>
          <a:prstGeom prst="rect">
            <a:avLst/>
          </a:prstGeom>
        </p:spPr>
      </p:pic>
    </p:spTree>
    <p:extLst>
      <p:ext uri="{BB962C8B-B14F-4D97-AF65-F5344CB8AC3E}">
        <p14:creationId xmlns:p14="http://schemas.microsoft.com/office/powerpoint/2010/main" val="3986161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40865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1.4 </a:t>
            </a:r>
            <a:r>
              <a:rPr lang="zh-CN" altLang="en-US" sz="2800" dirty="0">
                <a:latin typeface="Arial" panose="020B0604020202020204" pitchFamily="34" charset="0"/>
                <a:cs typeface="Arial" panose="020B0604020202020204" pitchFamily="34" charset="0"/>
              </a:rPr>
              <a:t>流化床聚合反应器</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15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流化床聚合反应器是一种垂直圆筒形或圆锥形容器，内装催化剂或参与反应的细小固体颗粒，反应流体</a:t>
            </a:r>
            <a:r>
              <a:rPr lang="zh-CN" altLang="en-US" sz="2800" dirty="0">
                <a:solidFill>
                  <a:srgbClr val="FF0000"/>
                </a:solidFill>
                <a:latin typeface="楷体" panose="02010609060101010101" pitchFamily="49" charset="-122"/>
                <a:ea typeface="楷体" panose="02010609060101010101" pitchFamily="49" charset="-122"/>
              </a:rPr>
              <a:t>从反应器底部进入</a:t>
            </a:r>
            <a:r>
              <a:rPr lang="zh-CN" altLang="en-US" sz="2800" dirty="0">
                <a:solidFill>
                  <a:srgbClr val="000099"/>
                </a:solidFill>
                <a:latin typeface="楷体" panose="02010609060101010101" pitchFamily="49" charset="-122"/>
                <a:ea typeface="楷体" panose="02010609060101010101" pitchFamily="49" charset="-122"/>
              </a:rPr>
              <a:t>，而反应产物则从</a:t>
            </a:r>
            <a:r>
              <a:rPr lang="zh-CN" altLang="en-US" sz="2800" dirty="0">
                <a:solidFill>
                  <a:srgbClr val="FF0000"/>
                </a:solidFill>
                <a:latin typeface="楷体" panose="02010609060101010101" pitchFamily="49" charset="-122"/>
                <a:ea typeface="楷体" panose="02010609060101010101" pitchFamily="49" charset="-122"/>
              </a:rPr>
              <a:t>顶部引出</a:t>
            </a:r>
            <a:r>
              <a:rPr lang="zh-CN" altLang="en-US" sz="2800" dirty="0">
                <a:solidFill>
                  <a:srgbClr val="000099"/>
                </a:solidFill>
                <a:latin typeface="楷体" panose="02010609060101010101" pitchFamily="49" charset="-122"/>
                <a:ea typeface="楷体" panose="02010609060101010101" pitchFamily="49" charset="-122"/>
              </a:rPr>
              <a:t>。</a:t>
            </a:r>
          </a:p>
          <a:p>
            <a:pPr>
              <a:lnSpc>
                <a:spcPct val="115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流体在器内的流速要控制到固体颗粒在流动中浮动而不致从系统中带出，在此状态下，颗粒床层有如液体沸腾一样。</a:t>
            </a:r>
          </a:p>
          <a:p>
            <a:pPr>
              <a:lnSpc>
                <a:spcPct val="115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这种反应器传热好，温度均匀且容易控制，但</a:t>
            </a:r>
            <a:r>
              <a:rPr lang="zh-CN" altLang="en-US" sz="2800" dirty="0">
                <a:solidFill>
                  <a:srgbClr val="FF0000"/>
                </a:solidFill>
                <a:latin typeface="楷体" panose="02010609060101010101" pitchFamily="49" charset="-122"/>
                <a:ea typeface="楷体" panose="02010609060101010101" pitchFamily="49" charset="-122"/>
              </a:rPr>
              <a:t>催化剂的磨损大</a:t>
            </a:r>
            <a:r>
              <a:rPr lang="zh-CN" altLang="en-US" sz="2800" dirty="0">
                <a:solidFill>
                  <a:srgbClr val="000099"/>
                </a:solidFill>
                <a:latin typeface="楷体" panose="02010609060101010101" pitchFamily="49" charset="-122"/>
                <a:ea typeface="楷体" panose="02010609060101010101" pitchFamily="49" charset="-122"/>
              </a:rPr>
              <a:t>，床内物料</a:t>
            </a:r>
            <a:r>
              <a:rPr lang="zh-CN" altLang="en-US" sz="2800" dirty="0">
                <a:solidFill>
                  <a:srgbClr val="FF0000"/>
                </a:solidFill>
                <a:latin typeface="楷体" panose="02010609060101010101" pitchFamily="49" charset="-122"/>
                <a:ea typeface="楷体" panose="02010609060101010101" pitchFamily="49" charset="-122"/>
              </a:rPr>
              <a:t>返混大</a:t>
            </a:r>
            <a:r>
              <a:rPr lang="zh-CN" altLang="en-US" sz="2800" dirty="0">
                <a:solidFill>
                  <a:srgbClr val="000099"/>
                </a:solidFill>
                <a:latin typeface="楷体" panose="02010609060101010101" pitchFamily="49" charset="-122"/>
                <a:ea typeface="楷体" panose="02010609060101010101" pitchFamily="49" charset="-122"/>
              </a:rPr>
              <a:t>，对要求高转化率的反应不利。</a:t>
            </a:r>
          </a:p>
          <a:p>
            <a:pPr>
              <a:lnSpc>
                <a:spcPct val="115000"/>
              </a:lnSpc>
              <a:buClr>
                <a:srgbClr val="FF0000"/>
              </a:buClr>
              <a:buFont typeface="Wingdings" panose="05000000000000000000" pitchFamily="2" charset="2"/>
              <a:buChar char="Ø"/>
            </a:pPr>
            <a:r>
              <a:rPr lang="zh-CN" altLang="en-US" sz="2800" dirty="0">
                <a:solidFill>
                  <a:srgbClr val="000099"/>
                </a:solidFill>
                <a:latin typeface="楷体" panose="02010609060101010101" pitchFamily="49" charset="-122"/>
                <a:ea typeface="楷体" panose="02010609060101010101" pitchFamily="49" charset="-122"/>
              </a:rPr>
              <a:t>由于具有流程简单的优势，使用日益普遍。</a:t>
            </a:r>
          </a:p>
        </p:txBody>
      </p:sp>
    </p:spTree>
    <p:extLst>
      <p:ext uri="{BB962C8B-B14F-4D97-AF65-F5344CB8AC3E}">
        <p14:creationId xmlns:p14="http://schemas.microsoft.com/office/powerpoint/2010/main" val="10529946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1.5</a:t>
            </a:r>
            <a:r>
              <a:rPr lang="zh-CN" altLang="en-US" sz="2800" dirty="0">
                <a:latin typeface="Arial" panose="020B0604020202020204" pitchFamily="34" charset="0"/>
                <a:ea typeface="+mj-ea"/>
                <a:cs typeface="Arial" panose="020B0604020202020204" pitchFamily="34" charset="0"/>
              </a:rPr>
              <a:t>聚合反应釜的选用原则</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Char char="Ø"/>
            </a:pPr>
            <a:r>
              <a:rPr lang="zh-CN" altLang="en-US" sz="2800" b="1" dirty="0">
                <a:solidFill>
                  <a:srgbClr val="000099"/>
                </a:solidFill>
                <a:effectLst>
                  <a:outerShdw blurRad="38100" dist="38100" dir="2700000" algn="tl">
                    <a:srgbClr val="C0C0C0"/>
                  </a:outerShdw>
                </a:effectLst>
                <a:latin typeface="Comic Sans MS" panose="030F0702030302020204" pitchFamily="66" charset="0"/>
                <a:ea typeface="楷体_GB2312" pitchFamily="49" charset="-122"/>
              </a:rPr>
              <a:t>聚合反应器的操作特性</a:t>
            </a:r>
          </a:p>
          <a:p>
            <a:pPr>
              <a:lnSpc>
                <a:spcPct val="150000"/>
              </a:lnSpc>
              <a:buClr>
                <a:srgbClr val="FF0000"/>
              </a:buClr>
              <a:buFont typeface="Wingdings" panose="05000000000000000000" pitchFamily="2" charset="2"/>
              <a:buChar char="Ø"/>
            </a:pPr>
            <a:r>
              <a:rPr lang="zh-CN" altLang="en-US" sz="2800" b="1" dirty="0">
                <a:solidFill>
                  <a:srgbClr val="000099"/>
                </a:solidFill>
                <a:effectLst>
                  <a:outerShdw blurRad="38100" dist="38100" dir="2700000" algn="tl">
                    <a:srgbClr val="C0C0C0"/>
                  </a:outerShdw>
                </a:effectLst>
                <a:latin typeface="Comic Sans MS" panose="030F0702030302020204" pitchFamily="66" charset="0"/>
                <a:ea typeface="楷体_GB2312" pitchFamily="49" charset="-122"/>
              </a:rPr>
              <a:t>聚合反应及聚合过程的特性</a:t>
            </a:r>
          </a:p>
          <a:p>
            <a:pPr>
              <a:lnSpc>
                <a:spcPct val="150000"/>
              </a:lnSpc>
              <a:buClr>
                <a:srgbClr val="FF0000"/>
              </a:buClr>
              <a:buFont typeface="Wingdings" panose="05000000000000000000" pitchFamily="2" charset="2"/>
              <a:buChar char="Ø"/>
            </a:pPr>
            <a:r>
              <a:rPr lang="zh-CN" altLang="en-US" sz="2800" b="1" dirty="0">
                <a:solidFill>
                  <a:srgbClr val="000099"/>
                </a:solidFill>
                <a:effectLst>
                  <a:outerShdw blurRad="38100" dist="38100" dir="2700000" algn="tl">
                    <a:srgbClr val="C0C0C0"/>
                  </a:outerShdw>
                </a:effectLst>
                <a:latin typeface="Comic Sans MS" panose="030F0702030302020204" pitchFamily="66" charset="0"/>
                <a:ea typeface="楷体_GB2312" pitchFamily="49" charset="-122"/>
              </a:rPr>
              <a:t>聚合反应器操作特性对聚合物结构 和性能的影响</a:t>
            </a:r>
          </a:p>
          <a:p>
            <a:pPr>
              <a:lnSpc>
                <a:spcPct val="150000"/>
              </a:lnSpc>
              <a:buClr>
                <a:srgbClr val="FF0000"/>
              </a:buClr>
              <a:buFont typeface="Wingdings" panose="05000000000000000000" pitchFamily="2" charset="2"/>
              <a:buChar char="Ø"/>
            </a:pPr>
            <a:r>
              <a:rPr lang="zh-CN" altLang="en-US" sz="2800" b="1" dirty="0">
                <a:solidFill>
                  <a:srgbClr val="000099"/>
                </a:solidFill>
                <a:effectLst>
                  <a:outerShdw blurRad="38100" dist="38100" dir="2700000" algn="tl">
                    <a:srgbClr val="C0C0C0"/>
                  </a:outerShdw>
                </a:effectLst>
                <a:latin typeface="Comic Sans MS" panose="030F0702030302020204" pitchFamily="66" charset="0"/>
                <a:ea typeface="楷体_GB2312" pitchFamily="49" charset="-122"/>
              </a:rPr>
              <a:t>经济效益</a:t>
            </a:r>
          </a:p>
        </p:txBody>
      </p:sp>
      <p:sp>
        <p:nvSpPr>
          <p:cNvPr id="2" name="圆角矩形标注 1"/>
          <p:cNvSpPr/>
          <p:nvPr/>
        </p:nvSpPr>
        <p:spPr>
          <a:xfrm>
            <a:off x="5364088" y="1052736"/>
            <a:ext cx="2520280" cy="648072"/>
          </a:xfrm>
          <a:prstGeom prst="wedgeRoundRectCallout">
            <a:avLst>
              <a:gd name="adj1" fmla="val -61374"/>
              <a:gd name="adj2" fmla="val 2653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t>连续？间歇？塔式？釜式？</a:t>
            </a:r>
          </a:p>
        </p:txBody>
      </p:sp>
    </p:spTree>
    <p:extLst>
      <p:ext uri="{BB962C8B-B14F-4D97-AF65-F5344CB8AC3E}">
        <p14:creationId xmlns:p14="http://schemas.microsoft.com/office/powerpoint/2010/main" val="1823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4259" y="0"/>
            <a:ext cx="28624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聚合反应釜结构</a:t>
            </a:r>
          </a:p>
        </p:txBody>
      </p:sp>
      <p:graphicFrame>
        <p:nvGraphicFramePr>
          <p:cNvPr id="2" name="图示 1"/>
          <p:cNvGraphicFramePr/>
          <p:nvPr>
            <p:extLst>
              <p:ext uri="{D42A27DB-BD31-4B8C-83A1-F6EECF244321}">
                <p14:modId xmlns:p14="http://schemas.microsoft.com/office/powerpoint/2010/main" val="3094965370"/>
              </p:ext>
            </p:extLst>
          </p:nvPr>
        </p:nvGraphicFramePr>
        <p:xfrm>
          <a:off x="323528" y="1124744"/>
          <a:ext cx="4255099"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6016" y="836712"/>
            <a:ext cx="3672408" cy="5870392"/>
          </a:xfrm>
          <a:prstGeom prst="rect">
            <a:avLst/>
          </a:prstGeom>
        </p:spPr>
      </p:pic>
    </p:spTree>
    <p:extLst>
      <p:ext uri="{BB962C8B-B14F-4D97-AF65-F5344CB8AC3E}">
        <p14:creationId xmlns:p14="http://schemas.microsoft.com/office/powerpoint/2010/main" val="392434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971600" y="1844824"/>
            <a:ext cx="7398930" cy="1943993"/>
          </a:xfrm>
          <a:prstGeom prst="round2DiagRect">
            <a:avLst>
              <a:gd name="adj1" fmla="val 50000"/>
              <a:gd name="adj2" fmla="val 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600" dirty="0">
                <a:latin typeface="Arial" panose="020B0604020202020204" pitchFamily="34" charset="0"/>
                <a:ea typeface="+mj-ea"/>
                <a:cs typeface="Arial" panose="020B0604020202020204" pitchFamily="34" charset="0"/>
              </a:rPr>
              <a:t>第二节</a:t>
            </a:r>
            <a:r>
              <a:rPr lang="en-US" altLang="zh-CN" sz="3600" dirty="0">
                <a:latin typeface="Arial" panose="020B0604020202020204" pitchFamily="34" charset="0"/>
                <a:ea typeface="+mj-ea"/>
                <a:cs typeface="Arial" panose="020B0604020202020204" pitchFamily="34" charset="0"/>
              </a:rPr>
              <a:t> </a:t>
            </a:r>
            <a:r>
              <a:rPr lang="zh-CN" altLang="en-US" sz="3600" dirty="0">
                <a:latin typeface="Arial" panose="020B0604020202020204" pitchFamily="34" charset="0"/>
                <a:ea typeface="+mj-ea"/>
                <a:cs typeface="Arial" panose="020B0604020202020204" pitchFamily="34" charset="0"/>
              </a:rPr>
              <a:t>聚合物分离过程及设备</a:t>
            </a:r>
            <a:endParaRPr lang="en-US" altLang="zh-CN" sz="36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294941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4139" y="0"/>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2.1</a:t>
            </a:r>
            <a:r>
              <a:rPr lang="zh-CN" altLang="en-US" sz="2800" dirty="0">
                <a:latin typeface="Arial" panose="020B0604020202020204" pitchFamily="34" charset="0"/>
                <a:ea typeface="+mj-ea"/>
                <a:cs typeface="Arial" panose="020B0604020202020204" pitchFamily="34" charset="0"/>
              </a:rPr>
              <a:t>脱挥发分分离过程及设备</a:t>
            </a:r>
            <a:endParaRPr lang="en-US" altLang="zh-CN"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聚合物生产过程中，脱挥发分分离主要是分离</a:t>
            </a:r>
            <a:r>
              <a:rPr lang="zh-CN" altLang="en-US" sz="2800" b="1" dirty="0">
                <a:solidFill>
                  <a:srgbClr val="FF0000"/>
                </a:solidFill>
                <a:latin typeface="楷体" panose="02010609060101010101" pitchFamily="49" charset="-122"/>
                <a:ea typeface="楷体" panose="02010609060101010101" pitchFamily="49" charset="-122"/>
              </a:rPr>
              <a:t>未反应单体和低沸点溶剂</a:t>
            </a:r>
            <a:r>
              <a:rPr lang="zh-CN" altLang="en-US" sz="2800" b="1" dirty="0">
                <a:solidFill>
                  <a:srgbClr val="000099"/>
                </a:solidFill>
                <a:latin typeface="楷体" panose="02010609060101010101" pitchFamily="49" charset="-122"/>
                <a:ea typeface="楷体" panose="02010609060101010101" pitchFamily="49" charset="-122"/>
              </a:rPr>
              <a:t>。</a:t>
            </a:r>
          </a:p>
          <a:p>
            <a:pPr>
              <a:lnSpc>
                <a:spcPct val="150000"/>
              </a:lnSpc>
              <a:spcBef>
                <a:spcPts val="2400"/>
              </a:spcBef>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挥发分的脱除和回收在工业上主要有两种方法，即</a:t>
            </a:r>
            <a:r>
              <a:rPr lang="zh-CN" altLang="en-US" sz="2800" b="1" dirty="0">
                <a:solidFill>
                  <a:srgbClr val="FF0000"/>
                </a:solidFill>
                <a:latin typeface="楷体" panose="02010609060101010101" pitchFamily="49" charset="-122"/>
                <a:ea typeface="楷体" panose="02010609060101010101" pitchFamily="49" charset="-122"/>
              </a:rPr>
              <a:t>闪蒸法和汽提法</a:t>
            </a:r>
            <a:r>
              <a:rPr lang="zh-CN" altLang="en-US" sz="2800" b="1" dirty="0">
                <a:solidFill>
                  <a:srgbClr val="000099"/>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986259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4139" y="0"/>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2.1</a:t>
            </a:r>
            <a:r>
              <a:rPr lang="zh-CN" altLang="en-US" sz="2800" dirty="0">
                <a:latin typeface="Arial" panose="020B0604020202020204" pitchFamily="34" charset="0"/>
                <a:ea typeface="+mj-ea"/>
                <a:cs typeface="Arial" panose="020B0604020202020204" pitchFamily="34" charset="0"/>
              </a:rPr>
              <a:t>脱挥发分分离过程及设备</a:t>
            </a:r>
            <a:endParaRPr lang="en-US" altLang="zh-CN"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所谓闪蒸就是在减压的情况下除去物料中的挥发性组分过程。</a:t>
            </a:r>
            <a:endParaRPr lang="en-US" altLang="zh-CN" sz="2800" b="1" dirty="0">
              <a:solidFill>
                <a:schemeClr val="tx1"/>
              </a:solidFill>
              <a:latin typeface="楷体" panose="02010609060101010101" pitchFamily="49" charset="-122"/>
              <a:ea typeface="楷体" panose="02010609060101010101" pitchFamily="49" charset="-122"/>
            </a:endParaRPr>
          </a:p>
          <a:p>
            <a:pPr>
              <a:lnSpc>
                <a:spcPct val="150000"/>
              </a:lnSpc>
              <a:spcBef>
                <a:spcPts val="2400"/>
              </a:spcBef>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闪蒸法脱除</a:t>
            </a:r>
            <a:r>
              <a:rPr lang="zh-CN" altLang="en-US" sz="2800" b="1" dirty="0">
                <a:solidFill>
                  <a:srgbClr val="FF0000"/>
                </a:solidFill>
                <a:latin typeface="楷体" panose="02010609060101010101" pitchFamily="49" charset="-122"/>
                <a:ea typeface="楷体" panose="02010609060101010101" pitchFamily="49" charset="-122"/>
              </a:rPr>
              <a:t>单体</a:t>
            </a:r>
            <a:r>
              <a:rPr lang="zh-CN" altLang="en-US" sz="2800" b="1" dirty="0">
                <a:solidFill>
                  <a:schemeClr val="tx1"/>
                </a:solidFill>
                <a:latin typeface="楷体" panose="02010609060101010101" pitchFamily="49" charset="-122"/>
                <a:ea typeface="楷体" panose="02010609060101010101" pitchFamily="49" charset="-122"/>
              </a:rPr>
              <a:t>即是将</a:t>
            </a:r>
            <a:r>
              <a:rPr lang="zh-CN" altLang="en-US" sz="2800" b="1" dirty="0">
                <a:solidFill>
                  <a:srgbClr val="FF0000"/>
                </a:solidFill>
                <a:latin typeface="楷体" panose="02010609060101010101" pitchFamily="49" charset="-122"/>
                <a:ea typeface="楷体" panose="02010609060101010101" pitchFamily="49" charset="-122"/>
              </a:rPr>
              <a:t>处于</a:t>
            </a:r>
            <a:r>
              <a:rPr lang="zh-CN" altLang="en-US" sz="2800" b="1" dirty="0">
                <a:solidFill>
                  <a:schemeClr val="tx1"/>
                </a:solidFill>
                <a:latin typeface="楷体" panose="02010609060101010101" pitchFamily="49" charset="-122"/>
                <a:ea typeface="楷体" panose="02010609060101010101" pitchFamily="49" charset="-122"/>
              </a:rPr>
              <a:t>聚合压力的</a:t>
            </a:r>
            <a:r>
              <a:rPr lang="zh-CN" altLang="en-US" sz="2800" b="1" dirty="0">
                <a:solidFill>
                  <a:srgbClr val="FF0000"/>
                </a:solidFill>
                <a:latin typeface="楷体" panose="02010609060101010101" pitchFamily="49" charset="-122"/>
                <a:ea typeface="楷体" panose="02010609060101010101" pitchFamily="49" charset="-122"/>
              </a:rPr>
              <a:t>聚合物溶液</a:t>
            </a:r>
            <a:r>
              <a:rPr lang="en-US" altLang="zh-CN" sz="28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或常压下的聚合物溶液</a:t>
            </a:r>
            <a:r>
              <a:rPr lang="en-US" altLang="zh-CN" sz="28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，通过</a:t>
            </a:r>
            <a:r>
              <a:rPr lang="zh-CN" altLang="en-US" sz="2800" b="1" dirty="0">
                <a:solidFill>
                  <a:srgbClr val="FF0000"/>
                </a:solidFill>
                <a:latin typeface="楷体" panose="02010609060101010101" pitchFamily="49" charset="-122"/>
                <a:ea typeface="楷体" panose="02010609060101010101" pitchFamily="49" charset="-122"/>
              </a:rPr>
              <a:t>降低压力和提高温度</a:t>
            </a:r>
            <a:r>
              <a:rPr lang="zh-CN" altLang="en-US" sz="2800" b="1" dirty="0">
                <a:solidFill>
                  <a:schemeClr val="tx1"/>
                </a:solidFill>
                <a:latin typeface="楷体" panose="02010609060101010101" pitchFamily="49" charset="-122"/>
                <a:ea typeface="楷体" panose="02010609060101010101" pitchFamily="49" charset="-122"/>
              </a:rPr>
              <a:t>改变体系平衡关系，使溶于溶液中的单体析出。</a:t>
            </a:r>
          </a:p>
        </p:txBody>
      </p:sp>
    </p:spTree>
    <p:extLst>
      <p:ext uri="{BB962C8B-B14F-4D97-AF65-F5344CB8AC3E}">
        <p14:creationId xmlns:p14="http://schemas.microsoft.com/office/powerpoint/2010/main" val="1546338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840" y="8843"/>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2.1</a:t>
            </a:r>
            <a:r>
              <a:rPr lang="zh-CN" altLang="en-US" sz="2800" dirty="0">
                <a:latin typeface="Arial" panose="020B0604020202020204" pitchFamily="34" charset="0"/>
                <a:ea typeface="+mj-ea"/>
                <a:cs typeface="Arial" panose="020B0604020202020204" pitchFamily="34" charset="0"/>
              </a:rPr>
              <a:t>脱挥发分分离过程及设备</a:t>
            </a:r>
            <a:endParaRPr lang="en-US" altLang="zh-CN"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755576" y="2276872"/>
            <a:ext cx="8064896" cy="23042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汽提法系将</a:t>
            </a:r>
            <a:r>
              <a:rPr lang="zh-CN" altLang="en-US" sz="2800" b="1" dirty="0">
                <a:solidFill>
                  <a:srgbClr val="FF0000"/>
                </a:solidFill>
                <a:latin typeface="楷体" panose="02010609060101010101" pitchFamily="49" charset="-122"/>
                <a:ea typeface="楷体" panose="02010609060101010101" pitchFamily="49" charset="-122"/>
              </a:rPr>
              <a:t>聚合物胶液</a:t>
            </a:r>
            <a:r>
              <a:rPr lang="zh-CN" altLang="en-US" sz="2800" b="1" dirty="0">
                <a:solidFill>
                  <a:schemeClr val="tx1"/>
                </a:solidFill>
                <a:latin typeface="楷体" panose="02010609060101010101" pitchFamily="49" charset="-122"/>
                <a:ea typeface="楷体" panose="02010609060101010101" pitchFamily="49" charset="-122"/>
              </a:rPr>
              <a:t>用专门的喷射器</a:t>
            </a:r>
            <a:r>
              <a:rPr lang="zh-CN" altLang="en-US" sz="2800" b="1" dirty="0">
                <a:solidFill>
                  <a:srgbClr val="FF0000"/>
                </a:solidFill>
                <a:latin typeface="楷体" panose="02010609060101010101" pitchFamily="49" charset="-122"/>
                <a:ea typeface="楷体" panose="02010609060101010101" pitchFamily="49" charset="-122"/>
              </a:rPr>
              <a:t>分散于</a:t>
            </a:r>
            <a:r>
              <a:rPr lang="zh-CN" altLang="en-US" sz="2800" b="1" dirty="0">
                <a:solidFill>
                  <a:schemeClr val="tx1"/>
                </a:solidFill>
                <a:latin typeface="楷体" panose="02010609060101010101" pitchFamily="49" charset="-122"/>
                <a:ea typeface="楷体" panose="02010609060101010101" pitchFamily="49" charset="-122"/>
              </a:rPr>
              <a:t>带机械</a:t>
            </a:r>
            <a:r>
              <a:rPr lang="zh-CN" altLang="en-US" sz="2800" b="1" dirty="0">
                <a:solidFill>
                  <a:srgbClr val="FF0000"/>
                </a:solidFill>
                <a:latin typeface="楷体" panose="02010609060101010101" pitchFamily="49" charset="-122"/>
                <a:ea typeface="楷体" panose="02010609060101010101" pitchFamily="49" charset="-122"/>
              </a:rPr>
              <a:t>搅拌</a:t>
            </a:r>
            <a:r>
              <a:rPr lang="zh-CN" altLang="en-US" sz="2800" b="1" dirty="0">
                <a:solidFill>
                  <a:schemeClr val="tx1"/>
                </a:solidFill>
                <a:latin typeface="楷体" panose="02010609060101010101" pitchFamily="49" charset="-122"/>
                <a:ea typeface="楷体" panose="02010609060101010101" pitchFamily="49" charset="-122"/>
              </a:rPr>
              <a:t>并以直接</a:t>
            </a:r>
            <a:r>
              <a:rPr lang="zh-CN" altLang="en-US" sz="2800" b="1" dirty="0">
                <a:solidFill>
                  <a:srgbClr val="FF0000"/>
                </a:solidFill>
                <a:latin typeface="楷体" panose="02010609060101010101" pitchFamily="49" charset="-122"/>
                <a:ea typeface="楷体" panose="02010609060101010101" pitchFamily="49" charset="-122"/>
              </a:rPr>
              <a:t>蒸汽</a:t>
            </a:r>
            <a:r>
              <a:rPr lang="zh-CN" altLang="en-US" sz="2800" b="1" dirty="0">
                <a:solidFill>
                  <a:schemeClr val="tx1"/>
                </a:solidFill>
                <a:latin typeface="楷体" panose="02010609060101010101" pitchFamily="49" charset="-122"/>
                <a:ea typeface="楷体" panose="02010609060101010101" pitchFamily="49" charset="-122"/>
              </a:rPr>
              <a:t>为</a:t>
            </a:r>
            <a:r>
              <a:rPr lang="zh-CN" altLang="en-US" sz="2800" b="1" dirty="0">
                <a:solidFill>
                  <a:srgbClr val="FF0000"/>
                </a:solidFill>
                <a:latin typeface="楷体" panose="02010609060101010101" pitchFamily="49" charset="-122"/>
                <a:ea typeface="楷体" panose="02010609060101010101" pitchFamily="49" charset="-122"/>
              </a:rPr>
              <a:t>加热</a:t>
            </a:r>
            <a:r>
              <a:rPr lang="zh-CN" altLang="en-US" sz="2800" b="1" dirty="0">
                <a:solidFill>
                  <a:schemeClr val="tx1"/>
                </a:solidFill>
                <a:latin typeface="楷体" panose="02010609060101010101" pitchFamily="49" charset="-122"/>
                <a:ea typeface="楷体" panose="02010609060101010101" pitchFamily="49" charset="-122"/>
              </a:rPr>
              <a:t>介质的</a:t>
            </a:r>
            <a:r>
              <a:rPr lang="zh-CN" altLang="en-US" sz="2800" b="1" dirty="0">
                <a:solidFill>
                  <a:srgbClr val="FF0000"/>
                </a:solidFill>
                <a:latin typeface="楷体" panose="02010609060101010101" pitchFamily="49" charset="-122"/>
                <a:ea typeface="楷体" panose="02010609060101010101" pitchFamily="49" charset="-122"/>
              </a:rPr>
              <a:t>内盛热水</a:t>
            </a:r>
            <a:r>
              <a:rPr lang="zh-CN" altLang="en-US" sz="2800" b="1" dirty="0">
                <a:solidFill>
                  <a:schemeClr val="tx1"/>
                </a:solidFill>
                <a:latin typeface="楷体" panose="02010609060101010101" pitchFamily="49" charset="-122"/>
                <a:ea typeface="楷体" panose="02010609060101010101" pitchFamily="49" charset="-122"/>
              </a:rPr>
              <a:t>的汽提器中。</a:t>
            </a:r>
          </a:p>
        </p:txBody>
      </p:sp>
    </p:spTree>
    <p:extLst>
      <p:ext uri="{BB962C8B-B14F-4D97-AF65-F5344CB8AC3E}">
        <p14:creationId xmlns:p14="http://schemas.microsoft.com/office/powerpoint/2010/main" val="1209482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840" y="8843"/>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2.1</a:t>
            </a:r>
            <a:r>
              <a:rPr lang="zh-CN" altLang="en-US" sz="2800" dirty="0">
                <a:latin typeface="Arial" panose="020B0604020202020204" pitchFamily="34" charset="0"/>
                <a:ea typeface="+mj-ea"/>
                <a:cs typeface="Arial" panose="020B0604020202020204" pitchFamily="34" charset="0"/>
              </a:rPr>
              <a:t>脱挥发分分离过程及设备</a:t>
            </a:r>
            <a:endParaRPr lang="en-US" altLang="zh-CN"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胶液细流与热水接触，</a:t>
            </a:r>
            <a:r>
              <a:rPr lang="zh-CN" altLang="en-US" sz="2800" b="1" dirty="0">
                <a:solidFill>
                  <a:srgbClr val="FF0000"/>
                </a:solidFill>
                <a:latin typeface="楷体" panose="02010609060101010101" pitchFamily="49" charset="-122"/>
                <a:ea typeface="楷体" panose="02010609060101010101" pitchFamily="49" charset="-122"/>
              </a:rPr>
              <a:t>溶剂及低沸点单体被汽化</a:t>
            </a:r>
            <a:r>
              <a:rPr lang="zh-CN" altLang="en-US" sz="2800" b="1" dirty="0">
                <a:solidFill>
                  <a:schemeClr val="tx1"/>
                </a:solidFill>
                <a:latin typeface="楷体" panose="02010609060101010101" pitchFamily="49" charset="-122"/>
                <a:ea typeface="楷体" panose="02010609060101010101" pitchFamily="49" charset="-122"/>
              </a:rPr>
              <a:t>。聚合物在搅拌下成为悬浮于水中的颗粒，或聚集为疏松碎屑。</a:t>
            </a:r>
          </a:p>
          <a:p>
            <a:pPr>
              <a:lnSpc>
                <a:spcPct val="150000"/>
              </a:lnSpc>
              <a:buClr>
                <a:srgbClr val="FF0000"/>
              </a:buClr>
              <a:buFont typeface="Wingdings" panose="05000000000000000000" pitchFamily="2" charset="2"/>
              <a:buChar char="Ø"/>
            </a:pPr>
            <a:r>
              <a:rPr lang="zh-CN" altLang="en-US" sz="2800" b="1" dirty="0">
                <a:solidFill>
                  <a:srgbClr val="FF0000"/>
                </a:solidFill>
                <a:latin typeface="楷体" panose="02010609060101010101" pitchFamily="49" charset="-122"/>
                <a:ea typeface="楷体" panose="02010609060101010101" pitchFamily="49" charset="-122"/>
              </a:rPr>
              <a:t>溶剂及单体蒸汽由汽提器顶部逸出，冷凝后收集。</a:t>
            </a:r>
            <a:r>
              <a:rPr lang="zh-CN" altLang="en-US" sz="2800" b="1" dirty="0">
                <a:solidFill>
                  <a:schemeClr val="tx1"/>
                </a:solidFill>
                <a:latin typeface="楷体" panose="02010609060101010101" pitchFamily="49" charset="-122"/>
                <a:ea typeface="楷体" panose="02010609060101010101" pitchFamily="49" charset="-122"/>
              </a:rPr>
              <a:t>固体聚合物颗粒或絮状物借循环热水的推动由汽提器侧部或底部导出，经过滤振动筛分离，得到具有</a:t>
            </a:r>
            <a:r>
              <a:rPr lang="zh-CN" altLang="en-US" sz="2800" b="1" dirty="0">
                <a:solidFill>
                  <a:srgbClr val="FF0000"/>
                </a:solidFill>
                <a:latin typeface="楷体" panose="02010609060101010101" pitchFamily="49" charset="-122"/>
                <a:ea typeface="楷体" panose="02010609060101010101" pitchFamily="49" charset="-122"/>
              </a:rPr>
              <a:t>一定含水量的粗产品</a:t>
            </a:r>
            <a:r>
              <a:rPr lang="zh-CN" altLang="en-US" sz="2800" b="1"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900275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51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0"/>
            <a:ext cx="3492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852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5496" y="0"/>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2.2 </a:t>
            </a:r>
            <a:r>
              <a:rPr lang="zh-CN" altLang="en-US" sz="2800" dirty="0">
                <a:latin typeface="Arial" panose="020B0604020202020204" pitchFamily="34" charset="0"/>
                <a:ea typeface="+mj-ea"/>
                <a:cs typeface="Arial" panose="020B0604020202020204" pitchFamily="34" charset="0"/>
              </a:rPr>
              <a:t>凝聚分离过程及设备</a:t>
            </a:r>
            <a:endParaRPr lang="en-US" altLang="zh-CN"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对有些聚合物体系</a:t>
            </a:r>
            <a:r>
              <a:rPr lang="en-US" altLang="zh-CN" sz="28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如溶液聚合体系</a:t>
            </a:r>
            <a:r>
              <a:rPr lang="en-US" altLang="zh-CN" sz="28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，不仅要除去未反应单体，</a:t>
            </a:r>
            <a:r>
              <a:rPr lang="zh-CN" altLang="en-US" sz="2800" b="1" dirty="0">
                <a:solidFill>
                  <a:srgbClr val="FF0000"/>
                </a:solidFill>
                <a:latin typeface="楷体" panose="02010609060101010101" pitchFamily="49" charset="-122"/>
                <a:ea typeface="楷体" panose="02010609060101010101" pitchFamily="49" charset="-122"/>
              </a:rPr>
              <a:t>还需将溶剂脱除</a:t>
            </a:r>
            <a:r>
              <a:rPr lang="zh-CN" altLang="en-US" sz="2800" b="1" dirty="0">
                <a:solidFill>
                  <a:schemeClr val="tx1"/>
                </a:solidFill>
                <a:latin typeface="楷体" panose="02010609060101010101" pitchFamily="49" charset="-122"/>
                <a:ea typeface="楷体" panose="02010609060101010101" pitchFamily="49" charset="-122"/>
              </a:rPr>
              <a:t>。</a:t>
            </a:r>
          </a:p>
          <a:p>
            <a:pPr>
              <a:lnSpc>
                <a:spcPct val="150000"/>
              </a:lnSpc>
              <a:spcBef>
                <a:spcPts val="2400"/>
              </a:spcBef>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溶剂的脱除主要可采取三种方法：</a:t>
            </a:r>
          </a:p>
          <a:p>
            <a:pPr>
              <a:lnSpc>
                <a:spcPct val="150000"/>
              </a:lnSpc>
              <a:buClr>
                <a:srgbClr val="FF0000"/>
              </a:buClr>
              <a:buFont typeface="Wingdings" panose="05000000000000000000" pitchFamily="2" charset="2"/>
              <a:buChar char="ü"/>
            </a:pPr>
            <a:r>
              <a:rPr lang="zh-CN" altLang="en-US" sz="2800" b="1" dirty="0">
                <a:solidFill>
                  <a:schemeClr val="tx1"/>
                </a:solidFill>
                <a:latin typeface="楷体" panose="02010609060101010101" pitchFamily="49" charset="-122"/>
                <a:ea typeface="楷体" panose="02010609060101010101" pitchFamily="49" charset="-122"/>
              </a:rPr>
              <a:t>一是通过</a:t>
            </a:r>
            <a:r>
              <a:rPr lang="zh-CN" altLang="en-US" sz="2800" b="1" dirty="0">
                <a:solidFill>
                  <a:srgbClr val="FF0000"/>
                </a:solidFill>
                <a:latin typeface="楷体" panose="02010609060101010101" pitchFamily="49" charset="-122"/>
                <a:ea typeface="楷体" panose="02010609060101010101" pitchFamily="49" charset="-122"/>
              </a:rPr>
              <a:t>脱挥发分进行浓缩</a:t>
            </a:r>
            <a:r>
              <a:rPr lang="zh-CN" altLang="en-US" sz="2800" b="1" dirty="0">
                <a:solidFill>
                  <a:schemeClr val="tx1"/>
                </a:solidFill>
                <a:latin typeface="楷体" panose="02010609060101010101" pitchFamily="49" charset="-122"/>
                <a:ea typeface="楷体" panose="02010609060101010101" pitchFamily="49" charset="-122"/>
              </a:rPr>
              <a:t>的方法</a:t>
            </a:r>
            <a:r>
              <a:rPr lang="en-US" altLang="zh-CN" sz="28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类似于单体的脱除</a:t>
            </a:r>
            <a:r>
              <a:rPr lang="en-US" altLang="zh-CN" sz="28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．适用于</a:t>
            </a:r>
            <a:r>
              <a:rPr lang="zh-CN" altLang="en-US" sz="2800" b="1" dirty="0">
                <a:solidFill>
                  <a:srgbClr val="FF0000"/>
                </a:solidFill>
                <a:latin typeface="楷体" panose="02010609060101010101" pitchFamily="49" charset="-122"/>
                <a:ea typeface="楷体" panose="02010609060101010101" pitchFamily="49" charset="-122"/>
              </a:rPr>
              <a:t>低沸点溶剂</a:t>
            </a:r>
            <a:r>
              <a:rPr lang="zh-CN" altLang="en-US" sz="2800" b="1" dirty="0">
                <a:solidFill>
                  <a:schemeClr val="tx1"/>
                </a:solidFill>
                <a:latin typeface="楷体" panose="02010609060101010101" pitchFamily="49" charset="-122"/>
                <a:ea typeface="楷体" panose="02010609060101010101" pitchFamily="49" charset="-122"/>
              </a:rPr>
              <a:t>的脱除。例如溶液丁苯胶的生产，聚合后胶液经闪蒸单元蒸出部分溶剂，使胶液浓度增高至</a:t>
            </a:r>
            <a:r>
              <a:rPr lang="en-US" altLang="zh-CN" sz="2800" b="1" dirty="0">
                <a:solidFill>
                  <a:schemeClr val="tx1"/>
                </a:solidFill>
                <a:latin typeface="楷体" panose="02010609060101010101" pitchFamily="49" charset="-122"/>
                <a:ea typeface="楷体" panose="02010609060101010101" pitchFamily="49" charset="-122"/>
              </a:rPr>
              <a:t>25</a:t>
            </a:r>
            <a:r>
              <a:rPr lang="zh-CN" altLang="en-US" sz="2800" b="1" dirty="0">
                <a:solidFill>
                  <a:schemeClr val="tx1"/>
                </a:solidFill>
                <a:latin typeface="楷体" panose="02010609060101010101" pitchFamily="49" charset="-122"/>
                <a:ea typeface="楷体" panose="02010609060101010101" pitchFamily="49" charset="-122"/>
              </a:rPr>
              <a:t>％；</a:t>
            </a:r>
          </a:p>
          <a:p>
            <a:pPr>
              <a:lnSpc>
                <a:spcPct val="150000"/>
              </a:lnSpc>
              <a:buClr>
                <a:srgbClr val="FF0000"/>
              </a:buClr>
            </a:pPr>
            <a:endParaRPr lang="zh-CN" altLang="en-US" sz="28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128951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784"/>
          <a:stretch/>
        </p:blipFill>
        <p:spPr bwMode="auto">
          <a:xfrm>
            <a:off x="179388" y="850900"/>
            <a:ext cx="3671887" cy="495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713" y="850900"/>
            <a:ext cx="4967287"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82229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5496" y="0"/>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2.2 </a:t>
            </a:r>
            <a:r>
              <a:rPr lang="zh-CN" altLang="en-US" sz="2800" dirty="0">
                <a:latin typeface="Arial" panose="020B0604020202020204" pitchFamily="34" charset="0"/>
                <a:ea typeface="+mj-ea"/>
                <a:cs typeface="Arial" panose="020B0604020202020204" pitchFamily="34" charset="0"/>
              </a:rPr>
              <a:t>凝聚分离过程及设备</a:t>
            </a:r>
            <a:endParaRPr lang="en-US" altLang="zh-CN"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11560" y="1880828"/>
            <a:ext cx="8064896" cy="309634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buClr>
                <a:srgbClr val="FF0000"/>
              </a:buClr>
              <a:buFont typeface="Wingdings" panose="05000000000000000000" pitchFamily="2" charset="2"/>
              <a:buChar char="ü"/>
            </a:pPr>
            <a:r>
              <a:rPr lang="zh-CN" altLang="en-US" sz="2800" b="1" dirty="0">
                <a:solidFill>
                  <a:schemeClr val="tx1"/>
                </a:solidFill>
                <a:latin typeface="楷体" panose="02010609060101010101" pitchFamily="49" charset="-122"/>
                <a:ea typeface="楷体" panose="02010609060101010101" pitchFamily="49" charset="-122"/>
              </a:rPr>
              <a:t>二是通过机械</a:t>
            </a:r>
            <a:r>
              <a:rPr lang="zh-CN" altLang="en-US" sz="2800" b="1" dirty="0">
                <a:solidFill>
                  <a:srgbClr val="FF0000"/>
                </a:solidFill>
                <a:latin typeface="楷体" panose="02010609060101010101" pitchFamily="49" charset="-122"/>
                <a:ea typeface="楷体" panose="02010609060101010101" pitchFamily="49" charset="-122"/>
              </a:rPr>
              <a:t>离心</a:t>
            </a:r>
            <a:r>
              <a:rPr lang="zh-CN" altLang="en-US" sz="2800" b="1" dirty="0">
                <a:solidFill>
                  <a:schemeClr val="tx1"/>
                </a:solidFill>
                <a:latin typeface="楷体" panose="02010609060101010101" pitchFamily="49" charset="-122"/>
                <a:ea typeface="楷体" panose="02010609060101010101" pitchFamily="49" charset="-122"/>
              </a:rPr>
              <a:t>力作用，使</a:t>
            </a:r>
            <a:r>
              <a:rPr lang="zh-CN" altLang="en-US" sz="2800" b="1" dirty="0">
                <a:solidFill>
                  <a:srgbClr val="FF0000"/>
                </a:solidFill>
                <a:latin typeface="楷体" panose="02010609060101010101" pitchFamily="49" charset="-122"/>
                <a:ea typeface="楷体" panose="02010609060101010101" pitchFamily="49" charset="-122"/>
              </a:rPr>
              <a:t>聚合物沉淀</a:t>
            </a:r>
            <a:r>
              <a:rPr lang="zh-CN" altLang="en-US" sz="2800" b="1" dirty="0">
                <a:solidFill>
                  <a:schemeClr val="tx1"/>
                </a:solidFill>
                <a:latin typeface="楷体" panose="02010609060101010101" pitchFamily="49" charset="-122"/>
                <a:ea typeface="楷体" panose="02010609060101010101" pitchFamily="49" charset="-122"/>
              </a:rPr>
              <a:t>、分层，进而</a:t>
            </a:r>
            <a:r>
              <a:rPr lang="zh-CN" altLang="en-US" sz="2800" b="1" dirty="0">
                <a:solidFill>
                  <a:srgbClr val="FF0000"/>
                </a:solidFill>
                <a:latin typeface="楷体" panose="02010609060101010101" pitchFamily="49" charset="-122"/>
                <a:ea typeface="楷体" panose="02010609060101010101" pitchFamily="49" charset="-122"/>
              </a:rPr>
              <a:t>与溶剂分离</a:t>
            </a:r>
            <a:r>
              <a:rPr lang="zh-CN" altLang="en-US" sz="2800" b="1" dirty="0">
                <a:solidFill>
                  <a:schemeClr val="tx1"/>
                </a:solidFill>
                <a:latin typeface="楷体" panose="02010609060101010101" pitchFamily="49" charset="-122"/>
                <a:ea typeface="楷体" panose="02010609060101010101" pitchFamily="49" charset="-122"/>
              </a:rPr>
              <a:t>的物理方法；</a:t>
            </a:r>
          </a:p>
          <a:p>
            <a:pPr>
              <a:lnSpc>
                <a:spcPct val="150000"/>
              </a:lnSpc>
              <a:buClr>
                <a:srgbClr val="FF0000"/>
              </a:buClr>
              <a:buFont typeface="Wingdings" panose="05000000000000000000" pitchFamily="2" charset="2"/>
              <a:buChar char="ü"/>
            </a:pPr>
            <a:r>
              <a:rPr lang="zh-CN" altLang="en-US" sz="2800" b="1" dirty="0">
                <a:solidFill>
                  <a:schemeClr val="tx1"/>
                </a:solidFill>
                <a:latin typeface="楷体" panose="02010609060101010101" pitchFamily="49" charset="-122"/>
                <a:ea typeface="楷体" panose="02010609060101010101" pitchFamily="49" charset="-122"/>
              </a:rPr>
              <a:t>三是在聚合物胶液体系中加入</a:t>
            </a:r>
            <a:r>
              <a:rPr lang="zh-CN" altLang="en-US" sz="2800" b="1" dirty="0">
                <a:solidFill>
                  <a:srgbClr val="FF0000"/>
                </a:solidFill>
                <a:latin typeface="楷体" panose="02010609060101010101" pitchFamily="49" charset="-122"/>
                <a:ea typeface="楷体" panose="02010609060101010101" pitchFamily="49" charset="-122"/>
              </a:rPr>
              <a:t>凝聚剂、沉淀剂</a:t>
            </a:r>
            <a:r>
              <a:rPr lang="zh-CN" altLang="en-US" sz="2800" b="1" dirty="0">
                <a:solidFill>
                  <a:schemeClr val="tx1"/>
                </a:solidFill>
                <a:latin typeface="楷体" panose="02010609060101010101" pitchFamily="49" charset="-122"/>
                <a:ea typeface="楷体" panose="02010609060101010101" pitchFamily="49" charset="-122"/>
              </a:rPr>
              <a:t>等使固体</a:t>
            </a:r>
            <a:r>
              <a:rPr lang="zh-CN" altLang="en-US" sz="2800" b="1" dirty="0">
                <a:solidFill>
                  <a:srgbClr val="FF0000"/>
                </a:solidFill>
                <a:latin typeface="楷体" panose="02010609060101010101" pitchFamily="49" charset="-122"/>
                <a:ea typeface="楷体" panose="02010609060101010101" pitchFamily="49" charset="-122"/>
              </a:rPr>
              <a:t>聚合物从胶液中析出</a:t>
            </a:r>
            <a:r>
              <a:rPr lang="zh-CN" altLang="en-US" sz="2800" b="1" dirty="0">
                <a:solidFill>
                  <a:schemeClr val="tx1"/>
                </a:solidFill>
                <a:latin typeface="楷体" panose="02010609060101010101" pitchFamily="49" charset="-122"/>
                <a:ea typeface="楷体" panose="02010609060101010101" pitchFamily="49" charset="-122"/>
              </a:rPr>
              <a:t>的化学凝聚力法。</a:t>
            </a:r>
          </a:p>
        </p:txBody>
      </p:sp>
    </p:spTree>
    <p:extLst>
      <p:ext uri="{BB962C8B-B14F-4D97-AF65-F5344CB8AC3E}">
        <p14:creationId xmlns:p14="http://schemas.microsoft.com/office/powerpoint/2010/main" val="1186467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40865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2.3 </a:t>
            </a:r>
            <a:r>
              <a:rPr lang="zh-CN" altLang="en-US" sz="2800" dirty="0">
                <a:latin typeface="Arial" panose="020B0604020202020204" pitchFamily="34" charset="0"/>
                <a:ea typeface="+mj-ea"/>
                <a:cs typeface="Arial" panose="020B0604020202020204" pitchFamily="34" charset="0"/>
              </a:rPr>
              <a:t>离心分离过程及设备</a:t>
            </a:r>
            <a:endParaRPr lang="en-US" altLang="zh-CN"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40000"/>
              </a:lnSpc>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离心分离是在</a:t>
            </a:r>
            <a:r>
              <a:rPr lang="zh-CN" altLang="en-US" sz="2800" b="1" dirty="0">
                <a:solidFill>
                  <a:srgbClr val="FF0000"/>
                </a:solidFill>
                <a:latin typeface="楷体" panose="02010609060101010101" pitchFamily="49" charset="-122"/>
                <a:ea typeface="楷体" panose="02010609060101010101" pitchFamily="49" charset="-122"/>
              </a:rPr>
              <a:t>液相非均匀体系</a:t>
            </a:r>
            <a:r>
              <a:rPr lang="zh-CN" altLang="en-US" sz="2800" b="1" dirty="0">
                <a:solidFill>
                  <a:schemeClr val="tx1"/>
                </a:solidFill>
                <a:latin typeface="楷体" panose="02010609060101010101" pitchFamily="49" charset="-122"/>
                <a:ea typeface="楷体" panose="02010609060101010101" pitchFamily="49" charset="-122"/>
              </a:rPr>
              <a:t>中，利用离心力来达到液液分离，液固分离的方法，通称为离心分离。分为离心沉降和离心过滤。</a:t>
            </a:r>
          </a:p>
          <a:p>
            <a:pPr>
              <a:lnSpc>
                <a:spcPct val="140000"/>
              </a:lnSpc>
              <a:buClr>
                <a:srgbClr val="FF0000"/>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离心机是在高速旋转的转鼓中，借惯性离心力的作用，过滤、澄清悬浮液，或将两种轻重不同、互不溶解的液体分离的设备。</a:t>
            </a:r>
          </a:p>
        </p:txBody>
      </p:sp>
    </p:spTree>
    <p:extLst>
      <p:ext uri="{BB962C8B-B14F-4D97-AF65-F5344CB8AC3E}">
        <p14:creationId xmlns:p14="http://schemas.microsoft.com/office/powerpoint/2010/main" val="3912716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28624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Arial" panose="020B0604020202020204" pitchFamily="34" charset="0"/>
                <a:ea typeface="+mj-ea"/>
                <a:cs typeface="Arial" panose="020B0604020202020204" pitchFamily="34" charset="0"/>
              </a:rPr>
              <a:t>聚合反应釜结构</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980728"/>
            <a:ext cx="4275367" cy="5544616"/>
          </a:xfrm>
          <a:prstGeom prst="rect">
            <a:avLst/>
          </a:prstGeom>
        </p:spPr>
      </p:pic>
    </p:spTree>
    <p:extLst>
      <p:ext uri="{BB962C8B-B14F-4D97-AF65-F5344CB8AC3E}">
        <p14:creationId xmlns:p14="http://schemas.microsoft.com/office/powerpoint/2010/main" val="3352049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0" name="Rectangle 2"/>
          <p:cNvSpPr txBox="1">
            <a:spLocks noChangeArrowheads="1"/>
          </p:cNvSpPr>
          <p:nvPr/>
        </p:nvSpPr>
        <p:spPr bwMode="auto">
          <a:xfrm>
            <a:off x="4788024" y="201691"/>
            <a:ext cx="4098753" cy="11525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zh-CN" altLang="en-US" sz="4800" b="1" dirty="0">
                <a:solidFill>
                  <a:srgbClr val="FF0000"/>
                </a:solidFill>
                <a:latin typeface="Comic Sans MS" panose="030F0702030302020204" pitchFamily="66" charset="0"/>
                <a:ea typeface="楷体_GB2312" pitchFamily="49" charset="-122"/>
              </a:rPr>
              <a:t>碟片式离心机</a:t>
            </a: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3652" y="1772816"/>
            <a:ext cx="4683125" cy="4679950"/>
          </a:xfrm>
          <a:prstGeom prst="rect">
            <a:avLst/>
          </a:prstGeom>
          <a:noFill/>
          <a:ln w="9525">
            <a:noFill/>
            <a:miter lim="800000"/>
            <a:headEnd/>
            <a:tailEnd/>
          </a:ln>
          <a:extLs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404664"/>
            <a:ext cx="3096344" cy="266672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57" y="3140968"/>
            <a:ext cx="2520315" cy="3429000"/>
          </a:xfrm>
          <a:prstGeom prst="rect">
            <a:avLst/>
          </a:prstGeom>
        </p:spPr>
      </p:pic>
    </p:spTree>
    <p:extLst>
      <p:ext uri="{BB962C8B-B14F-4D97-AF65-F5344CB8AC3E}">
        <p14:creationId xmlns:p14="http://schemas.microsoft.com/office/powerpoint/2010/main" val="36097608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7" name="对角圆角矩形 6"/>
          <p:cNvSpPr/>
          <p:nvPr/>
        </p:nvSpPr>
        <p:spPr>
          <a:xfrm>
            <a:off x="0" y="8843"/>
            <a:ext cx="40865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2.4 </a:t>
            </a:r>
            <a:r>
              <a:rPr lang="zh-CN" altLang="en-US" sz="2800" dirty="0">
                <a:latin typeface="Arial" panose="020B0604020202020204" pitchFamily="34" charset="0"/>
                <a:ea typeface="+mj-ea"/>
                <a:cs typeface="Arial" panose="020B0604020202020204" pitchFamily="34" charset="0"/>
              </a:rPr>
              <a:t>旋风分离过程及设备</a:t>
            </a:r>
            <a:endParaRPr lang="en-US" altLang="zh-CN" sz="2800" dirty="0">
              <a:latin typeface="Arial" panose="020B0604020202020204" pitchFamily="34" charset="0"/>
              <a:ea typeface="+mj-ea"/>
              <a:cs typeface="Arial" panose="020B0604020202020204" pitchFamily="34" charset="0"/>
            </a:endParaRPr>
          </a:p>
        </p:txBody>
      </p:sp>
      <p:sp>
        <p:nvSpPr>
          <p:cNvPr id="2" name="矩形 1"/>
          <p:cNvSpPr/>
          <p:nvPr/>
        </p:nvSpPr>
        <p:spPr>
          <a:xfrm>
            <a:off x="683568" y="653240"/>
            <a:ext cx="7560840" cy="2862322"/>
          </a:xfrm>
          <a:prstGeom prst="rect">
            <a:avLst/>
          </a:prstGeom>
        </p:spPr>
        <p:txBody>
          <a:bodyPr wrap="square">
            <a:spAutoFit/>
          </a:bodyPr>
          <a:lstStyle/>
          <a:p>
            <a:pPr>
              <a:lnSpc>
                <a:spcPct val="150000"/>
              </a:lnSpc>
            </a:pPr>
            <a:r>
              <a:rPr lang="zh-CN" altLang="en-US" sz="2400" b="1" dirty="0">
                <a:latin typeface="楷体" panose="02010609060101010101" pitchFamily="49" charset="-122"/>
                <a:ea typeface="楷体" panose="02010609060101010101" pitchFamily="49" charset="-122"/>
              </a:rPr>
              <a:t>工作原理：含尘气体从入口导入除尘器的外壳和排气管之间，形成旋转向下的外旋流。悬浮于外旋流的粉尘在离心力的作用下移向器壁，并随外旋流转到除尘器下部，由排尘孔排出。净化后的气体形成上升的内旋流并经过排气管排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8100" t="6480" b="4422"/>
          <a:stretch/>
        </p:blipFill>
        <p:spPr>
          <a:xfrm>
            <a:off x="628131" y="3717032"/>
            <a:ext cx="2824821" cy="2738713"/>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09" y="3354521"/>
            <a:ext cx="4562999" cy="3168352"/>
          </a:xfrm>
          <a:prstGeom prst="rect">
            <a:avLst/>
          </a:prstGeom>
        </p:spPr>
      </p:pic>
    </p:spTree>
    <p:extLst>
      <p:ext uri="{BB962C8B-B14F-4D97-AF65-F5344CB8AC3E}">
        <p14:creationId xmlns:p14="http://schemas.microsoft.com/office/powerpoint/2010/main" val="303086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971600" y="1916832"/>
            <a:ext cx="6552728" cy="2088232"/>
          </a:xfrm>
          <a:prstGeom prst="round2DiagRect">
            <a:avLst>
              <a:gd name="adj1" fmla="val 50000"/>
              <a:gd name="adj2" fmla="val 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4000" dirty="0">
                <a:latin typeface="Arial" panose="020B0604020202020204" pitchFamily="34" charset="0"/>
                <a:ea typeface="+mj-ea"/>
                <a:cs typeface="Arial" panose="020B0604020202020204" pitchFamily="34" charset="0"/>
              </a:rPr>
              <a:t>第三节 聚合物干燥设备</a:t>
            </a:r>
            <a:endParaRPr lang="en-US" altLang="zh-CN" sz="40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621308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8624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3.1 </a:t>
            </a:r>
            <a:r>
              <a:rPr lang="zh-CN" altLang="en-US" sz="2800" dirty="0">
                <a:latin typeface="Arial" panose="020B0604020202020204" pitchFamily="34" charset="0"/>
                <a:ea typeface="+mj-ea"/>
                <a:cs typeface="Arial" panose="020B0604020202020204" pitchFamily="34" charset="0"/>
              </a:rPr>
              <a:t>干燥要求</a:t>
            </a:r>
            <a:endParaRPr lang="en-US" altLang="zh-CN"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适应被干燥物料的多样性和不同产品规格要求；</a:t>
            </a:r>
          </a:p>
          <a:p>
            <a:pPr marL="457200" indent="-457200">
              <a:lnSpc>
                <a:spcPct val="150000"/>
              </a:lnSpc>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设备的生产能力要高； </a:t>
            </a:r>
          </a:p>
          <a:p>
            <a:pPr marL="457200" indent="-457200">
              <a:lnSpc>
                <a:spcPct val="150000"/>
              </a:lnSpc>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能耗的经济性； </a:t>
            </a:r>
          </a:p>
          <a:p>
            <a:pPr marL="457200" indent="-457200">
              <a:lnSpc>
                <a:spcPct val="150000"/>
              </a:lnSpc>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应便于操作、控制等。 </a:t>
            </a:r>
          </a:p>
          <a:p>
            <a:pPr marL="457200" indent="-457200">
              <a:lnSpc>
                <a:spcPct val="150000"/>
              </a:lnSpc>
              <a:spcBef>
                <a:spcPts val="600"/>
              </a:spcBef>
              <a:buClr>
                <a:srgbClr val="002060"/>
              </a:buClr>
              <a:buFont typeface="Wingdings" panose="05000000000000000000" pitchFamily="2" charset="2"/>
              <a:buChar char="u"/>
            </a:pPr>
            <a:endParaRPr lang="zh-CN" altLang="en-US"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77272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7910" y="-12698"/>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3.2 </a:t>
            </a:r>
            <a:r>
              <a:rPr lang="zh-CN" altLang="en-US" sz="2800" dirty="0">
                <a:latin typeface="Arial" panose="020B0604020202020204" pitchFamily="34" charset="0"/>
                <a:ea typeface="+mj-ea"/>
                <a:cs typeface="Arial" panose="020B0604020202020204" pitchFamily="34" charset="0"/>
              </a:rPr>
              <a:t>工业上常用干燥器</a:t>
            </a:r>
            <a:endParaRPr lang="en-US" altLang="zh-CN"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21878" y="2142902"/>
            <a:ext cx="3672408" cy="2520280"/>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buClr>
                <a:srgbClr val="FF0000"/>
              </a:buClr>
              <a:buFont typeface="Wingdings" panose="05000000000000000000" pitchFamily="2" charset="2"/>
              <a:buChar char="Ø"/>
            </a:pPr>
            <a:r>
              <a:rPr lang="zh-CN" altLang="en-US" sz="4000" dirty="0">
                <a:solidFill>
                  <a:srgbClr val="FF0000"/>
                </a:solidFill>
                <a:effectLst>
                  <a:outerShdw blurRad="38100" dist="38100" dir="2700000" algn="tl">
                    <a:srgbClr val="C0C0C0"/>
                  </a:outerShdw>
                </a:effectLst>
                <a:latin typeface="Comic Sans MS" panose="030F0702030302020204" pitchFamily="66" charset="0"/>
              </a:rPr>
              <a:t>原理：</a:t>
            </a:r>
            <a:r>
              <a:rPr lang="zh-CN" altLang="en-US" sz="2800" dirty="0">
                <a:solidFill>
                  <a:srgbClr val="000099"/>
                </a:solidFill>
                <a:effectLst>
                  <a:outerShdw blurRad="38100" dist="38100" dir="2700000" algn="tl">
                    <a:srgbClr val="C0C0C0"/>
                  </a:outerShdw>
                </a:effectLst>
                <a:latin typeface="Comic Sans MS" panose="030F0702030302020204" pitchFamily="66" charset="0"/>
              </a:rPr>
              <a:t>主要是以热风通过湿物料的表面，达到干燥的目的。</a:t>
            </a:r>
          </a:p>
        </p:txBody>
      </p:sp>
      <p:sp>
        <p:nvSpPr>
          <p:cNvPr id="10" name="Text Box 3"/>
          <p:cNvSpPr txBox="1">
            <a:spLocks noChangeArrowheads="1"/>
          </p:cNvSpPr>
          <p:nvPr/>
        </p:nvSpPr>
        <p:spPr bwMode="auto">
          <a:xfrm>
            <a:off x="622399" y="1196752"/>
            <a:ext cx="3671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lang="en-US"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1</a:t>
            </a:r>
            <a:r>
              <a:rPr lang="zh-CN" altLang="en-US" sz="24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）厢式干燥器（盘架式干燥器） </a:t>
            </a:r>
          </a:p>
        </p:txBody>
      </p:sp>
      <p:pic>
        <p:nvPicPr>
          <p:cNvPr id="11" name="Picture 5" descr="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39330"/>
            <a:ext cx="389731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4487480"/>
            <a:ext cx="2891776" cy="2232248"/>
          </a:xfrm>
          <a:prstGeom prst="rect">
            <a:avLst/>
          </a:prstGeom>
        </p:spPr>
      </p:pic>
    </p:spTree>
    <p:extLst>
      <p:ext uri="{BB962C8B-B14F-4D97-AF65-F5344CB8AC3E}">
        <p14:creationId xmlns:p14="http://schemas.microsoft.com/office/powerpoint/2010/main" val="16501803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10" name="07543.avi">
            <a:hlinkClick r:id="" action="ppaction://media"/>
          </p:cNvPr>
          <p:cNvPicPr>
            <a:picLocks noRot="1" noChangeAspect="1" noChangeArrowheads="1"/>
          </p:cNvPicPr>
          <p:nvPr>
            <a:videoFile r:link="rId1"/>
          </p:nvPr>
        </p:nvPicPr>
        <p:blipFill rotWithShape="1">
          <a:blip r:embed="rId3">
            <a:extLst>
              <a:ext uri="{28A0092B-C50C-407E-A947-70E740481C1C}">
                <a14:useLocalDpi xmlns:a14="http://schemas.microsoft.com/office/drawing/2010/main" val="0"/>
              </a:ext>
            </a:extLst>
          </a:blip>
          <a:srcRect l="15292" t="10060" r="11109" b="6872"/>
          <a:stretch/>
        </p:blipFill>
        <p:spPr bwMode="auto">
          <a:xfrm>
            <a:off x="899592" y="188640"/>
            <a:ext cx="7200800" cy="63118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3113711"/>
      </p:ext>
    </p:extLst>
  </p:cSld>
  <p:clrMapOvr>
    <a:masterClrMapping/>
  </p:clrMapOvr>
  <p:timing>
    <p:tnLst>
      <p:par>
        <p:cTn id="1" dur="indefinite" restart="never" nodeType="tmRoot">
          <p:childTnLst>
            <p:video>
              <p:cMediaNode>
                <p:cTn id="2" fill="hold" display="0" nodeType="clickEffect">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0" name="Text Box 2"/>
          <p:cNvSpPr txBox="1">
            <a:spLocks noChangeArrowheads="1"/>
          </p:cNvSpPr>
          <p:nvPr/>
        </p:nvSpPr>
        <p:spPr bwMode="auto">
          <a:xfrm>
            <a:off x="249238" y="1125538"/>
            <a:ext cx="86439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400">
                <a:solidFill>
                  <a:srgbClr val="FF0000"/>
                </a:solidFill>
                <a:effectLst>
                  <a:outerShdw blurRad="38100" dist="38100" dir="2700000" algn="tl">
                    <a:srgbClr val="C0C0C0"/>
                  </a:outerShdw>
                </a:effectLst>
                <a:latin typeface="Comic Sans MS" panose="030F0702030302020204" pitchFamily="66" charset="0"/>
              </a:rPr>
              <a:t>厢式干燥器中的加热方式有两种： </a:t>
            </a:r>
          </a:p>
        </p:txBody>
      </p:sp>
      <p:sp>
        <p:nvSpPr>
          <p:cNvPr id="11" name="Text Box 3"/>
          <p:cNvSpPr txBox="1">
            <a:spLocks noChangeArrowheads="1"/>
          </p:cNvSpPr>
          <p:nvPr/>
        </p:nvSpPr>
        <p:spPr bwMode="auto">
          <a:xfrm>
            <a:off x="1123950" y="213360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rPr>
              <a:t>单级加热</a:t>
            </a:r>
          </a:p>
        </p:txBody>
      </p:sp>
      <p:sp>
        <p:nvSpPr>
          <p:cNvPr id="12" name="Text Box 4"/>
          <p:cNvSpPr txBox="1">
            <a:spLocks noChangeArrowheads="1"/>
          </p:cNvSpPr>
          <p:nvPr/>
        </p:nvSpPr>
        <p:spPr bwMode="auto">
          <a:xfrm>
            <a:off x="5873750" y="213360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0099"/>
                </a:solidFill>
                <a:effectLst>
                  <a:outerShdw blurRad="38100" dist="38100" dir="2700000" algn="tl">
                    <a:srgbClr val="C0C0C0"/>
                  </a:outerShdw>
                </a:effectLst>
                <a:latin typeface="Times New Roman" panose="02020603050405020304" pitchFamily="18" charset="0"/>
                <a:ea typeface="宋体" panose="02010600030101010101" pitchFamily="2" charset="-122"/>
              </a:rPr>
              <a:t>多级加热</a:t>
            </a:r>
          </a:p>
        </p:txBody>
      </p:sp>
      <p:grpSp>
        <p:nvGrpSpPr>
          <p:cNvPr id="13" name="Group 5"/>
          <p:cNvGrpSpPr>
            <a:grpSpLocks/>
          </p:cNvGrpSpPr>
          <p:nvPr/>
        </p:nvGrpSpPr>
        <p:grpSpPr bwMode="auto">
          <a:xfrm>
            <a:off x="376238" y="2982913"/>
            <a:ext cx="2546350" cy="2625725"/>
            <a:chOff x="0" y="0"/>
            <a:chExt cx="1604" cy="1654"/>
          </a:xfrm>
        </p:grpSpPr>
        <p:sp>
          <p:nvSpPr>
            <p:cNvPr id="14" name="Rectangle 6"/>
            <p:cNvSpPr>
              <a:spLocks noChangeArrowheads="1"/>
            </p:cNvSpPr>
            <p:nvPr/>
          </p:nvSpPr>
          <p:spPr bwMode="auto">
            <a:xfrm>
              <a:off x="402" y="502"/>
              <a:ext cx="1202" cy="1152"/>
            </a:xfrm>
            <a:prstGeom prst="rect">
              <a:avLst/>
            </a:prstGeom>
            <a:gradFill rotWithShape="0">
              <a:gsLst>
                <a:gs pos="0">
                  <a:srgbClr val="EAEAEA"/>
                </a:gs>
                <a:gs pos="100000">
                  <a:srgbClr val="EAEAEA">
                    <a:gamma/>
                    <a:shade val="46275"/>
                    <a:invGamma/>
                  </a:srgbClr>
                </a:gs>
              </a:gsLst>
              <a:lin ang="2700000" scaled="1"/>
            </a:gradFill>
            <a:ln w="11176">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7"/>
            <p:cNvSpPr>
              <a:spLocks noChangeArrowheads="1"/>
            </p:cNvSpPr>
            <p:nvPr/>
          </p:nvSpPr>
          <p:spPr bwMode="auto">
            <a:xfrm>
              <a:off x="162" y="1471"/>
              <a:ext cx="240" cy="144"/>
            </a:xfrm>
            <a:prstGeom prst="rect">
              <a:avLst/>
            </a:prstGeom>
            <a:gradFill rotWithShape="0">
              <a:gsLst>
                <a:gs pos="0">
                  <a:srgbClr val="EAEAEA">
                    <a:gamma/>
                    <a:shade val="46275"/>
                    <a:invGamma/>
                  </a:srgbClr>
                </a:gs>
                <a:gs pos="50000">
                  <a:srgbClr val="EAEAEA"/>
                </a:gs>
                <a:gs pos="100000">
                  <a:srgbClr val="EAEAEA">
                    <a:gamma/>
                    <a:shade val="46275"/>
                    <a:invGamma/>
                  </a:srgbClr>
                </a:gs>
              </a:gsLst>
              <a:lin ang="5400000" scaled="1"/>
            </a:gradFill>
            <a:ln w="11176">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8"/>
            <p:cNvSpPr>
              <a:spLocks noChangeArrowheads="1"/>
            </p:cNvSpPr>
            <p:nvPr/>
          </p:nvSpPr>
          <p:spPr bwMode="auto">
            <a:xfrm>
              <a:off x="882" y="175"/>
              <a:ext cx="192" cy="336"/>
            </a:xfrm>
            <a:prstGeom prst="rect">
              <a:avLst/>
            </a:prstGeom>
            <a:gradFill rotWithShape="0">
              <a:gsLst>
                <a:gs pos="0">
                  <a:srgbClr val="EAEAEA">
                    <a:gamma/>
                    <a:shade val="46275"/>
                    <a:invGamma/>
                  </a:srgbClr>
                </a:gs>
                <a:gs pos="50000">
                  <a:srgbClr val="EAEAEA"/>
                </a:gs>
                <a:gs pos="100000">
                  <a:srgbClr val="EAEAEA">
                    <a:gamma/>
                    <a:shade val="46275"/>
                    <a:invGamma/>
                  </a:srgbClr>
                </a:gs>
              </a:gsLst>
              <a:lin ang="0" scaled="1"/>
            </a:gradFill>
            <a:ln w="11176">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未知" descr="大纸屑"/>
            <p:cNvSpPr>
              <a:spLocks/>
            </p:cNvSpPr>
            <p:nvPr/>
          </p:nvSpPr>
          <p:spPr bwMode="auto">
            <a:xfrm>
              <a:off x="402" y="1065"/>
              <a:ext cx="1202" cy="151"/>
            </a:xfrm>
            <a:custGeom>
              <a:avLst/>
              <a:gdLst>
                <a:gd name="T0" fmla="*/ 0 w 1178"/>
                <a:gd name="T1" fmla="*/ 142 h 151"/>
                <a:gd name="T2" fmla="*/ 79 w 1178"/>
                <a:gd name="T3" fmla="*/ 53 h 151"/>
                <a:gd name="T4" fmla="*/ 239 w 1178"/>
                <a:gd name="T5" fmla="*/ 27 h 151"/>
                <a:gd name="T6" fmla="*/ 576 w 1178"/>
                <a:gd name="T7" fmla="*/ 0 h 151"/>
                <a:gd name="T8" fmla="*/ 903 w 1178"/>
                <a:gd name="T9" fmla="*/ 27 h 151"/>
                <a:gd name="T10" fmla="*/ 1116 w 1178"/>
                <a:gd name="T11" fmla="*/ 62 h 151"/>
                <a:gd name="T12" fmla="*/ 1178 w 1178"/>
                <a:gd name="T13" fmla="*/ 151 h 151"/>
              </a:gdLst>
              <a:ahLst/>
              <a:cxnLst>
                <a:cxn ang="0">
                  <a:pos x="T0" y="T1"/>
                </a:cxn>
                <a:cxn ang="0">
                  <a:pos x="T2" y="T3"/>
                </a:cxn>
                <a:cxn ang="0">
                  <a:pos x="T4" y="T5"/>
                </a:cxn>
                <a:cxn ang="0">
                  <a:pos x="T6" y="T7"/>
                </a:cxn>
                <a:cxn ang="0">
                  <a:pos x="T8" y="T9"/>
                </a:cxn>
                <a:cxn ang="0">
                  <a:pos x="T10" y="T11"/>
                </a:cxn>
                <a:cxn ang="0">
                  <a:pos x="T12" y="T13"/>
                </a:cxn>
              </a:cxnLst>
              <a:rect l="0" t="0" r="r" b="b"/>
              <a:pathLst>
                <a:path w="1178" h="151">
                  <a:moveTo>
                    <a:pt x="0" y="142"/>
                  </a:moveTo>
                  <a:cubicBezTo>
                    <a:pt x="13" y="127"/>
                    <a:pt x="39" y="72"/>
                    <a:pt x="79" y="53"/>
                  </a:cubicBezTo>
                  <a:cubicBezTo>
                    <a:pt x="119" y="34"/>
                    <a:pt x="156" y="36"/>
                    <a:pt x="239" y="27"/>
                  </a:cubicBezTo>
                  <a:cubicBezTo>
                    <a:pt x="322" y="18"/>
                    <a:pt x="465" y="0"/>
                    <a:pt x="576" y="0"/>
                  </a:cubicBezTo>
                  <a:cubicBezTo>
                    <a:pt x="687" y="0"/>
                    <a:pt x="813" y="17"/>
                    <a:pt x="903" y="27"/>
                  </a:cubicBezTo>
                  <a:cubicBezTo>
                    <a:pt x="993" y="37"/>
                    <a:pt x="1070" y="41"/>
                    <a:pt x="1116" y="62"/>
                  </a:cubicBezTo>
                  <a:cubicBezTo>
                    <a:pt x="1162" y="83"/>
                    <a:pt x="1165" y="132"/>
                    <a:pt x="1178" y="151"/>
                  </a:cubicBezTo>
                </a:path>
              </a:pathLst>
            </a:custGeom>
            <a:blipFill dpi="0" rotWithShape="0">
              <a:blip r:embed="rId2"/>
              <a:srcRect/>
              <a:tile tx="0" ty="0" sx="100000" sy="100000" flip="none" algn="tl"/>
            </a:blipFill>
            <a:ln w="11176"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0" descr="浅色竖线"/>
            <p:cNvSpPr>
              <a:spLocks noChangeArrowheads="1"/>
            </p:cNvSpPr>
            <p:nvPr/>
          </p:nvSpPr>
          <p:spPr bwMode="auto">
            <a:xfrm>
              <a:off x="402" y="1204"/>
              <a:ext cx="1202" cy="48"/>
            </a:xfrm>
            <a:prstGeom prst="rect">
              <a:avLst/>
            </a:prstGeom>
            <a:blipFill dpi="0" rotWithShape="0">
              <a:blip r:embed="rId3"/>
              <a:srcRect/>
              <a:tile tx="0" ty="0" sx="100000" sy="100000" flip="none" algn="tl"/>
            </a:blipFill>
            <a:ln w="11176">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未知"/>
            <p:cNvSpPr>
              <a:spLocks/>
            </p:cNvSpPr>
            <p:nvPr/>
          </p:nvSpPr>
          <p:spPr bwMode="auto">
            <a:xfrm>
              <a:off x="426" y="1410"/>
              <a:ext cx="179" cy="148"/>
            </a:xfrm>
            <a:custGeom>
              <a:avLst/>
              <a:gdLst>
                <a:gd name="T0" fmla="*/ 0 w 179"/>
                <a:gd name="T1" fmla="*/ 148 h 148"/>
                <a:gd name="T2" fmla="*/ 109 w 179"/>
                <a:gd name="T3" fmla="*/ 107 h 148"/>
                <a:gd name="T4" fmla="*/ 179 w 179"/>
                <a:gd name="T5" fmla="*/ 0 h 148"/>
              </a:gdLst>
              <a:ahLst/>
              <a:cxnLst>
                <a:cxn ang="0">
                  <a:pos x="T0" y="T1"/>
                </a:cxn>
                <a:cxn ang="0">
                  <a:pos x="T2" y="T3"/>
                </a:cxn>
                <a:cxn ang="0">
                  <a:pos x="T4" y="T5"/>
                </a:cxn>
              </a:cxnLst>
              <a:rect l="0" t="0" r="r" b="b"/>
              <a:pathLst>
                <a:path w="179" h="148">
                  <a:moveTo>
                    <a:pt x="0" y="148"/>
                  </a:moveTo>
                  <a:cubicBezTo>
                    <a:pt x="18" y="141"/>
                    <a:pt x="79" y="132"/>
                    <a:pt x="109" y="107"/>
                  </a:cubicBezTo>
                  <a:cubicBezTo>
                    <a:pt x="139" y="82"/>
                    <a:pt x="165" y="22"/>
                    <a:pt x="179"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未知"/>
            <p:cNvSpPr>
              <a:spLocks/>
            </p:cNvSpPr>
            <p:nvPr/>
          </p:nvSpPr>
          <p:spPr bwMode="auto">
            <a:xfrm>
              <a:off x="751" y="1407"/>
              <a:ext cx="179" cy="148"/>
            </a:xfrm>
            <a:custGeom>
              <a:avLst/>
              <a:gdLst>
                <a:gd name="T0" fmla="*/ 0 w 179"/>
                <a:gd name="T1" fmla="*/ 148 h 148"/>
                <a:gd name="T2" fmla="*/ 109 w 179"/>
                <a:gd name="T3" fmla="*/ 107 h 148"/>
                <a:gd name="T4" fmla="*/ 179 w 179"/>
                <a:gd name="T5" fmla="*/ 0 h 148"/>
              </a:gdLst>
              <a:ahLst/>
              <a:cxnLst>
                <a:cxn ang="0">
                  <a:pos x="T0" y="T1"/>
                </a:cxn>
                <a:cxn ang="0">
                  <a:pos x="T2" y="T3"/>
                </a:cxn>
                <a:cxn ang="0">
                  <a:pos x="T4" y="T5"/>
                </a:cxn>
              </a:cxnLst>
              <a:rect l="0" t="0" r="r" b="b"/>
              <a:pathLst>
                <a:path w="179" h="148">
                  <a:moveTo>
                    <a:pt x="0" y="148"/>
                  </a:moveTo>
                  <a:cubicBezTo>
                    <a:pt x="18" y="141"/>
                    <a:pt x="79" y="132"/>
                    <a:pt x="109" y="107"/>
                  </a:cubicBezTo>
                  <a:cubicBezTo>
                    <a:pt x="139" y="82"/>
                    <a:pt x="165" y="22"/>
                    <a:pt x="179"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未知"/>
            <p:cNvSpPr>
              <a:spLocks/>
            </p:cNvSpPr>
            <p:nvPr/>
          </p:nvSpPr>
          <p:spPr bwMode="auto">
            <a:xfrm>
              <a:off x="1057" y="1428"/>
              <a:ext cx="179" cy="148"/>
            </a:xfrm>
            <a:custGeom>
              <a:avLst/>
              <a:gdLst>
                <a:gd name="T0" fmla="*/ 0 w 179"/>
                <a:gd name="T1" fmla="*/ 148 h 148"/>
                <a:gd name="T2" fmla="*/ 109 w 179"/>
                <a:gd name="T3" fmla="*/ 107 h 148"/>
                <a:gd name="T4" fmla="*/ 179 w 179"/>
                <a:gd name="T5" fmla="*/ 0 h 148"/>
              </a:gdLst>
              <a:ahLst/>
              <a:cxnLst>
                <a:cxn ang="0">
                  <a:pos x="T0" y="T1"/>
                </a:cxn>
                <a:cxn ang="0">
                  <a:pos x="T2" y="T3"/>
                </a:cxn>
                <a:cxn ang="0">
                  <a:pos x="T4" y="T5"/>
                </a:cxn>
              </a:cxnLst>
              <a:rect l="0" t="0" r="r" b="b"/>
              <a:pathLst>
                <a:path w="179" h="148">
                  <a:moveTo>
                    <a:pt x="0" y="148"/>
                  </a:moveTo>
                  <a:cubicBezTo>
                    <a:pt x="18" y="141"/>
                    <a:pt x="79" y="132"/>
                    <a:pt x="109" y="107"/>
                  </a:cubicBezTo>
                  <a:cubicBezTo>
                    <a:pt x="139" y="82"/>
                    <a:pt x="165" y="22"/>
                    <a:pt x="179"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未知"/>
            <p:cNvSpPr>
              <a:spLocks/>
            </p:cNvSpPr>
            <p:nvPr/>
          </p:nvSpPr>
          <p:spPr bwMode="auto">
            <a:xfrm>
              <a:off x="1258" y="1428"/>
              <a:ext cx="179" cy="148"/>
            </a:xfrm>
            <a:custGeom>
              <a:avLst/>
              <a:gdLst>
                <a:gd name="T0" fmla="*/ 0 w 179"/>
                <a:gd name="T1" fmla="*/ 148 h 148"/>
                <a:gd name="T2" fmla="*/ 109 w 179"/>
                <a:gd name="T3" fmla="*/ 107 h 148"/>
                <a:gd name="T4" fmla="*/ 179 w 179"/>
                <a:gd name="T5" fmla="*/ 0 h 148"/>
              </a:gdLst>
              <a:ahLst/>
              <a:cxnLst>
                <a:cxn ang="0">
                  <a:pos x="T0" y="T1"/>
                </a:cxn>
                <a:cxn ang="0">
                  <a:pos x="T2" y="T3"/>
                </a:cxn>
                <a:cxn ang="0">
                  <a:pos x="T4" y="T5"/>
                </a:cxn>
              </a:cxnLst>
              <a:rect l="0" t="0" r="r" b="b"/>
              <a:pathLst>
                <a:path w="179" h="148">
                  <a:moveTo>
                    <a:pt x="0" y="148"/>
                  </a:moveTo>
                  <a:cubicBezTo>
                    <a:pt x="18" y="141"/>
                    <a:pt x="79" y="132"/>
                    <a:pt x="109" y="107"/>
                  </a:cubicBezTo>
                  <a:cubicBezTo>
                    <a:pt x="139" y="82"/>
                    <a:pt x="165" y="22"/>
                    <a:pt x="179"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 name="Group 15"/>
            <p:cNvGrpSpPr>
              <a:grpSpLocks/>
            </p:cNvGrpSpPr>
            <p:nvPr/>
          </p:nvGrpSpPr>
          <p:grpSpPr bwMode="auto">
            <a:xfrm>
              <a:off x="384" y="1300"/>
              <a:ext cx="1202" cy="243"/>
              <a:chOff x="0" y="0"/>
              <a:chExt cx="1202" cy="243"/>
            </a:xfrm>
          </p:grpSpPr>
          <p:grpSp>
            <p:nvGrpSpPr>
              <p:cNvPr id="34" name="Group 16"/>
              <p:cNvGrpSpPr>
                <a:grpSpLocks/>
              </p:cNvGrpSpPr>
              <p:nvPr/>
            </p:nvGrpSpPr>
            <p:grpSpPr bwMode="auto">
              <a:xfrm>
                <a:off x="27" y="0"/>
                <a:ext cx="136" cy="240"/>
                <a:chOff x="0" y="0"/>
                <a:chExt cx="136" cy="240"/>
              </a:xfrm>
            </p:grpSpPr>
            <p:sp>
              <p:nvSpPr>
                <p:cNvPr id="54" name="Oval 17"/>
                <p:cNvSpPr>
                  <a:spLocks noChangeArrowheads="1"/>
                </p:cNvSpPr>
                <p:nvPr/>
              </p:nvSpPr>
              <p:spPr bwMode="auto">
                <a:xfrm>
                  <a:off x="0" y="48"/>
                  <a:ext cx="136" cy="136"/>
                </a:xfrm>
                <a:prstGeom prst="ellipse">
                  <a:avLst/>
                </a:prstGeom>
                <a:gradFill rotWithShape="0">
                  <a:gsLst>
                    <a:gs pos="0">
                      <a:schemeClr val="bg1"/>
                    </a:gs>
                    <a:gs pos="100000">
                      <a:srgbClr val="FF3300"/>
                    </a:gs>
                  </a:gsLst>
                  <a:lin ang="189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8"/>
                <p:cNvSpPr>
                  <a:spLocks noChangeShapeType="1"/>
                </p:cNvSpPr>
                <p:nvPr/>
              </p:nvSpPr>
              <p:spPr bwMode="auto">
                <a:xfrm>
                  <a:off x="66" y="0"/>
                  <a:ext cx="0" cy="240"/>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 name="Group 19"/>
              <p:cNvGrpSpPr>
                <a:grpSpLocks/>
              </p:cNvGrpSpPr>
              <p:nvPr/>
            </p:nvGrpSpPr>
            <p:grpSpPr bwMode="auto">
              <a:xfrm>
                <a:off x="204" y="0"/>
                <a:ext cx="136" cy="240"/>
                <a:chOff x="0" y="0"/>
                <a:chExt cx="136" cy="240"/>
              </a:xfrm>
            </p:grpSpPr>
            <p:sp>
              <p:nvSpPr>
                <p:cNvPr id="52" name="Oval 20"/>
                <p:cNvSpPr>
                  <a:spLocks noChangeArrowheads="1"/>
                </p:cNvSpPr>
                <p:nvPr/>
              </p:nvSpPr>
              <p:spPr bwMode="auto">
                <a:xfrm>
                  <a:off x="0" y="48"/>
                  <a:ext cx="136" cy="136"/>
                </a:xfrm>
                <a:prstGeom prst="ellipse">
                  <a:avLst/>
                </a:prstGeom>
                <a:gradFill rotWithShape="0">
                  <a:gsLst>
                    <a:gs pos="0">
                      <a:schemeClr val="bg1"/>
                    </a:gs>
                    <a:gs pos="100000">
                      <a:srgbClr val="FF3300"/>
                    </a:gs>
                  </a:gsLst>
                  <a:lin ang="189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21"/>
                <p:cNvSpPr>
                  <a:spLocks noChangeShapeType="1"/>
                </p:cNvSpPr>
                <p:nvPr/>
              </p:nvSpPr>
              <p:spPr bwMode="auto">
                <a:xfrm>
                  <a:off x="66" y="0"/>
                  <a:ext cx="0" cy="240"/>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 name="Group 22"/>
              <p:cNvGrpSpPr>
                <a:grpSpLocks/>
              </p:cNvGrpSpPr>
              <p:nvPr/>
            </p:nvGrpSpPr>
            <p:grpSpPr bwMode="auto">
              <a:xfrm>
                <a:off x="711" y="0"/>
                <a:ext cx="136" cy="240"/>
                <a:chOff x="0" y="0"/>
                <a:chExt cx="136" cy="240"/>
              </a:xfrm>
            </p:grpSpPr>
            <p:sp>
              <p:nvSpPr>
                <p:cNvPr id="50" name="Oval 23"/>
                <p:cNvSpPr>
                  <a:spLocks noChangeArrowheads="1"/>
                </p:cNvSpPr>
                <p:nvPr/>
              </p:nvSpPr>
              <p:spPr bwMode="auto">
                <a:xfrm>
                  <a:off x="0" y="48"/>
                  <a:ext cx="136" cy="136"/>
                </a:xfrm>
                <a:prstGeom prst="ellipse">
                  <a:avLst/>
                </a:prstGeom>
                <a:gradFill rotWithShape="0">
                  <a:gsLst>
                    <a:gs pos="0">
                      <a:schemeClr val="bg1"/>
                    </a:gs>
                    <a:gs pos="100000">
                      <a:srgbClr val="FF3300"/>
                    </a:gs>
                  </a:gsLst>
                  <a:lin ang="189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24"/>
                <p:cNvSpPr>
                  <a:spLocks noChangeShapeType="1"/>
                </p:cNvSpPr>
                <p:nvPr/>
              </p:nvSpPr>
              <p:spPr bwMode="auto">
                <a:xfrm>
                  <a:off x="66" y="0"/>
                  <a:ext cx="0" cy="240"/>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7" name="Group 25"/>
              <p:cNvGrpSpPr>
                <a:grpSpLocks/>
              </p:cNvGrpSpPr>
              <p:nvPr/>
            </p:nvGrpSpPr>
            <p:grpSpPr bwMode="auto">
              <a:xfrm>
                <a:off x="374" y="3"/>
                <a:ext cx="136" cy="240"/>
                <a:chOff x="0" y="0"/>
                <a:chExt cx="136" cy="240"/>
              </a:xfrm>
            </p:grpSpPr>
            <p:sp>
              <p:nvSpPr>
                <p:cNvPr id="48" name="Oval 26"/>
                <p:cNvSpPr>
                  <a:spLocks noChangeArrowheads="1"/>
                </p:cNvSpPr>
                <p:nvPr/>
              </p:nvSpPr>
              <p:spPr bwMode="auto">
                <a:xfrm>
                  <a:off x="0" y="48"/>
                  <a:ext cx="136" cy="136"/>
                </a:xfrm>
                <a:prstGeom prst="ellipse">
                  <a:avLst/>
                </a:prstGeom>
                <a:gradFill rotWithShape="0">
                  <a:gsLst>
                    <a:gs pos="0">
                      <a:schemeClr val="bg1"/>
                    </a:gs>
                    <a:gs pos="100000">
                      <a:srgbClr val="FF3300"/>
                    </a:gs>
                  </a:gsLst>
                  <a:lin ang="189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7"/>
                <p:cNvSpPr>
                  <a:spLocks noChangeShapeType="1"/>
                </p:cNvSpPr>
                <p:nvPr/>
              </p:nvSpPr>
              <p:spPr bwMode="auto">
                <a:xfrm>
                  <a:off x="66" y="0"/>
                  <a:ext cx="0" cy="240"/>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 name="Group 28"/>
              <p:cNvGrpSpPr>
                <a:grpSpLocks/>
              </p:cNvGrpSpPr>
              <p:nvPr/>
            </p:nvGrpSpPr>
            <p:grpSpPr bwMode="auto">
              <a:xfrm>
                <a:off x="551" y="0"/>
                <a:ext cx="136" cy="240"/>
                <a:chOff x="0" y="0"/>
                <a:chExt cx="136" cy="240"/>
              </a:xfrm>
            </p:grpSpPr>
            <p:sp>
              <p:nvSpPr>
                <p:cNvPr id="46" name="Oval 29"/>
                <p:cNvSpPr>
                  <a:spLocks noChangeArrowheads="1"/>
                </p:cNvSpPr>
                <p:nvPr/>
              </p:nvSpPr>
              <p:spPr bwMode="auto">
                <a:xfrm>
                  <a:off x="0" y="48"/>
                  <a:ext cx="136" cy="136"/>
                </a:xfrm>
                <a:prstGeom prst="ellipse">
                  <a:avLst/>
                </a:prstGeom>
                <a:gradFill rotWithShape="0">
                  <a:gsLst>
                    <a:gs pos="0">
                      <a:schemeClr val="bg1"/>
                    </a:gs>
                    <a:gs pos="100000">
                      <a:srgbClr val="FF3300"/>
                    </a:gs>
                  </a:gsLst>
                  <a:lin ang="189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0"/>
                <p:cNvSpPr>
                  <a:spLocks noChangeShapeType="1"/>
                </p:cNvSpPr>
                <p:nvPr/>
              </p:nvSpPr>
              <p:spPr bwMode="auto">
                <a:xfrm>
                  <a:off x="66" y="0"/>
                  <a:ext cx="0" cy="240"/>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Group 31"/>
              <p:cNvGrpSpPr>
                <a:grpSpLocks/>
              </p:cNvGrpSpPr>
              <p:nvPr/>
            </p:nvGrpSpPr>
            <p:grpSpPr bwMode="auto">
              <a:xfrm>
                <a:off x="867" y="0"/>
                <a:ext cx="136" cy="240"/>
                <a:chOff x="0" y="0"/>
                <a:chExt cx="136" cy="240"/>
              </a:xfrm>
            </p:grpSpPr>
            <p:sp>
              <p:nvSpPr>
                <p:cNvPr id="44" name="Oval 32"/>
                <p:cNvSpPr>
                  <a:spLocks noChangeArrowheads="1"/>
                </p:cNvSpPr>
                <p:nvPr/>
              </p:nvSpPr>
              <p:spPr bwMode="auto">
                <a:xfrm>
                  <a:off x="0" y="48"/>
                  <a:ext cx="136" cy="136"/>
                </a:xfrm>
                <a:prstGeom prst="ellipse">
                  <a:avLst/>
                </a:prstGeom>
                <a:gradFill rotWithShape="0">
                  <a:gsLst>
                    <a:gs pos="0">
                      <a:schemeClr val="bg1"/>
                    </a:gs>
                    <a:gs pos="100000">
                      <a:srgbClr val="FF3300"/>
                    </a:gs>
                  </a:gsLst>
                  <a:lin ang="189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auto">
                <a:xfrm>
                  <a:off x="66" y="0"/>
                  <a:ext cx="0" cy="240"/>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 name="Group 34"/>
              <p:cNvGrpSpPr>
                <a:grpSpLocks/>
              </p:cNvGrpSpPr>
              <p:nvPr/>
            </p:nvGrpSpPr>
            <p:grpSpPr bwMode="auto">
              <a:xfrm>
                <a:off x="1050" y="3"/>
                <a:ext cx="136" cy="240"/>
                <a:chOff x="0" y="0"/>
                <a:chExt cx="136" cy="240"/>
              </a:xfrm>
            </p:grpSpPr>
            <p:sp>
              <p:nvSpPr>
                <p:cNvPr id="42" name="Oval 35"/>
                <p:cNvSpPr>
                  <a:spLocks noChangeArrowheads="1"/>
                </p:cNvSpPr>
                <p:nvPr/>
              </p:nvSpPr>
              <p:spPr bwMode="auto">
                <a:xfrm>
                  <a:off x="0" y="48"/>
                  <a:ext cx="136" cy="136"/>
                </a:xfrm>
                <a:prstGeom prst="ellipse">
                  <a:avLst/>
                </a:prstGeom>
                <a:gradFill rotWithShape="0">
                  <a:gsLst>
                    <a:gs pos="0">
                      <a:schemeClr val="bg1"/>
                    </a:gs>
                    <a:gs pos="100000">
                      <a:srgbClr val="FF3300"/>
                    </a:gs>
                  </a:gsLst>
                  <a:lin ang="189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a:off x="66" y="0"/>
                  <a:ext cx="0" cy="240"/>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 name="Line 37"/>
              <p:cNvSpPr>
                <a:spLocks noChangeShapeType="1"/>
              </p:cNvSpPr>
              <p:nvPr/>
            </p:nvSpPr>
            <p:spPr bwMode="auto">
              <a:xfrm>
                <a:off x="0" y="126"/>
                <a:ext cx="1202" cy="0"/>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 name="Line 38"/>
            <p:cNvSpPr>
              <a:spLocks noChangeShapeType="1"/>
            </p:cNvSpPr>
            <p:nvPr/>
          </p:nvSpPr>
          <p:spPr bwMode="auto">
            <a:xfrm flipV="1">
              <a:off x="594" y="829"/>
              <a:ext cx="0" cy="24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39"/>
            <p:cNvSpPr>
              <a:spLocks noChangeShapeType="1"/>
            </p:cNvSpPr>
            <p:nvPr/>
          </p:nvSpPr>
          <p:spPr bwMode="auto">
            <a:xfrm flipV="1">
              <a:off x="834" y="826"/>
              <a:ext cx="0" cy="24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40"/>
            <p:cNvSpPr>
              <a:spLocks noChangeShapeType="1"/>
            </p:cNvSpPr>
            <p:nvPr/>
          </p:nvSpPr>
          <p:spPr bwMode="auto">
            <a:xfrm flipV="1">
              <a:off x="1074" y="826"/>
              <a:ext cx="0" cy="24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41"/>
            <p:cNvSpPr>
              <a:spLocks noChangeShapeType="1"/>
            </p:cNvSpPr>
            <p:nvPr/>
          </p:nvSpPr>
          <p:spPr bwMode="auto">
            <a:xfrm flipV="1">
              <a:off x="1410" y="826"/>
              <a:ext cx="0" cy="24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未知"/>
            <p:cNvSpPr>
              <a:spLocks/>
            </p:cNvSpPr>
            <p:nvPr/>
          </p:nvSpPr>
          <p:spPr bwMode="auto">
            <a:xfrm>
              <a:off x="1026" y="0"/>
              <a:ext cx="86" cy="250"/>
            </a:xfrm>
            <a:custGeom>
              <a:avLst/>
              <a:gdLst>
                <a:gd name="T0" fmla="*/ 0 w 86"/>
                <a:gd name="T1" fmla="*/ 250 h 250"/>
                <a:gd name="T2" fmla="*/ 6 w 86"/>
                <a:gd name="T3" fmla="*/ 159 h 250"/>
                <a:gd name="T4" fmla="*/ 32 w 86"/>
                <a:gd name="T5" fmla="*/ 88 h 250"/>
                <a:gd name="T6" fmla="*/ 86 w 86"/>
                <a:gd name="T7" fmla="*/ 0 h 250"/>
              </a:gdLst>
              <a:ahLst/>
              <a:cxnLst>
                <a:cxn ang="0">
                  <a:pos x="T0" y="T1"/>
                </a:cxn>
                <a:cxn ang="0">
                  <a:pos x="T2" y="T3"/>
                </a:cxn>
                <a:cxn ang="0">
                  <a:pos x="T4" y="T5"/>
                </a:cxn>
                <a:cxn ang="0">
                  <a:pos x="T6" y="T7"/>
                </a:cxn>
              </a:cxnLst>
              <a:rect l="0" t="0" r="r" b="b"/>
              <a:pathLst>
                <a:path w="86" h="250">
                  <a:moveTo>
                    <a:pt x="0" y="250"/>
                  </a:moveTo>
                  <a:cubicBezTo>
                    <a:pt x="1" y="235"/>
                    <a:pt x="1" y="186"/>
                    <a:pt x="6" y="159"/>
                  </a:cubicBezTo>
                  <a:cubicBezTo>
                    <a:pt x="11" y="132"/>
                    <a:pt x="19" y="114"/>
                    <a:pt x="32" y="88"/>
                  </a:cubicBezTo>
                  <a:cubicBezTo>
                    <a:pt x="45" y="62"/>
                    <a:pt x="75" y="18"/>
                    <a:pt x="86"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未知"/>
            <p:cNvSpPr>
              <a:spLocks/>
            </p:cNvSpPr>
            <p:nvPr/>
          </p:nvSpPr>
          <p:spPr bwMode="auto">
            <a:xfrm flipH="1">
              <a:off x="834" y="21"/>
              <a:ext cx="96" cy="250"/>
            </a:xfrm>
            <a:custGeom>
              <a:avLst/>
              <a:gdLst>
                <a:gd name="T0" fmla="*/ 0 w 86"/>
                <a:gd name="T1" fmla="*/ 250 h 250"/>
                <a:gd name="T2" fmla="*/ 6 w 86"/>
                <a:gd name="T3" fmla="*/ 159 h 250"/>
                <a:gd name="T4" fmla="*/ 32 w 86"/>
                <a:gd name="T5" fmla="*/ 88 h 250"/>
                <a:gd name="T6" fmla="*/ 86 w 86"/>
                <a:gd name="T7" fmla="*/ 0 h 250"/>
              </a:gdLst>
              <a:ahLst/>
              <a:cxnLst>
                <a:cxn ang="0">
                  <a:pos x="T0" y="T1"/>
                </a:cxn>
                <a:cxn ang="0">
                  <a:pos x="T2" y="T3"/>
                </a:cxn>
                <a:cxn ang="0">
                  <a:pos x="T4" y="T5"/>
                </a:cxn>
                <a:cxn ang="0">
                  <a:pos x="T6" y="T7"/>
                </a:cxn>
              </a:cxnLst>
              <a:rect l="0" t="0" r="r" b="b"/>
              <a:pathLst>
                <a:path w="86" h="250">
                  <a:moveTo>
                    <a:pt x="0" y="250"/>
                  </a:moveTo>
                  <a:cubicBezTo>
                    <a:pt x="1" y="235"/>
                    <a:pt x="1" y="186"/>
                    <a:pt x="6" y="159"/>
                  </a:cubicBezTo>
                  <a:cubicBezTo>
                    <a:pt x="11" y="132"/>
                    <a:pt x="19" y="114"/>
                    <a:pt x="32" y="88"/>
                  </a:cubicBezTo>
                  <a:cubicBezTo>
                    <a:pt x="45" y="62"/>
                    <a:pt x="75" y="18"/>
                    <a:pt x="86"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未知"/>
            <p:cNvSpPr>
              <a:spLocks/>
            </p:cNvSpPr>
            <p:nvPr/>
          </p:nvSpPr>
          <p:spPr bwMode="auto">
            <a:xfrm>
              <a:off x="970" y="469"/>
              <a:ext cx="310" cy="240"/>
            </a:xfrm>
            <a:custGeom>
              <a:avLst/>
              <a:gdLst>
                <a:gd name="T0" fmla="*/ 310 w 310"/>
                <a:gd name="T1" fmla="*/ 240 h 240"/>
                <a:gd name="T2" fmla="*/ 159 w 310"/>
                <a:gd name="T3" fmla="*/ 195 h 240"/>
                <a:gd name="T4" fmla="*/ 80 w 310"/>
                <a:gd name="T5" fmla="*/ 133 h 240"/>
                <a:gd name="T6" fmla="*/ 71 w 310"/>
                <a:gd name="T7" fmla="*/ 116 h 240"/>
                <a:gd name="T8" fmla="*/ 0 w 310"/>
                <a:gd name="T9" fmla="*/ 0 h 240"/>
              </a:gdLst>
              <a:ahLst/>
              <a:cxnLst>
                <a:cxn ang="0">
                  <a:pos x="T0" y="T1"/>
                </a:cxn>
                <a:cxn ang="0">
                  <a:pos x="T2" y="T3"/>
                </a:cxn>
                <a:cxn ang="0">
                  <a:pos x="T4" y="T5"/>
                </a:cxn>
                <a:cxn ang="0">
                  <a:pos x="T6" y="T7"/>
                </a:cxn>
                <a:cxn ang="0">
                  <a:pos x="T8" y="T9"/>
                </a:cxn>
              </a:cxnLst>
              <a:rect l="0" t="0" r="r" b="b"/>
              <a:pathLst>
                <a:path w="310" h="240">
                  <a:moveTo>
                    <a:pt x="310" y="240"/>
                  </a:moveTo>
                  <a:cubicBezTo>
                    <a:pt x="285" y="233"/>
                    <a:pt x="197" y="213"/>
                    <a:pt x="159" y="195"/>
                  </a:cubicBezTo>
                  <a:cubicBezTo>
                    <a:pt x="121" y="177"/>
                    <a:pt x="95" y="146"/>
                    <a:pt x="80" y="133"/>
                  </a:cubicBezTo>
                  <a:cubicBezTo>
                    <a:pt x="65" y="120"/>
                    <a:pt x="84" y="138"/>
                    <a:pt x="71" y="116"/>
                  </a:cubicBezTo>
                  <a:cubicBezTo>
                    <a:pt x="58" y="94"/>
                    <a:pt x="12" y="19"/>
                    <a:pt x="0"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未知"/>
            <p:cNvSpPr>
              <a:spLocks/>
            </p:cNvSpPr>
            <p:nvPr/>
          </p:nvSpPr>
          <p:spPr bwMode="auto">
            <a:xfrm flipH="1">
              <a:off x="756" y="490"/>
              <a:ext cx="184" cy="240"/>
            </a:xfrm>
            <a:custGeom>
              <a:avLst/>
              <a:gdLst>
                <a:gd name="T0" fmla="*/ 310 w 310"/>
                <a:gd name="T1" fmla="*/ 240 h 240"/>
                <a:gd name="T2" fmla="*/ 159 w 310"/>
                <a:gd name="T3" fmla="*/ 195 h 240"/>
                <a:gd name="T4" fmla="*/ 80 w 310"/>
                <a:gd name="T5" fmla="*/ 133 h 240"/>
                <a:gd name="T6" fmla="*/ 71 w 310"/>
                <a:gd name="T7" fmla="*/ 116 h 240"/>
                <a:gd name="T8" fmla="*/ 0 w 310"/>
                <a:gd name="T9" fmla="*/ 0 h 240"/>
              </a:gdLst>
              <a:ahLst/>
              <a:cxnLst>
                <a:cxn ang="0">
                  <a:pos x="T0" y="T1"/>
                </a:cxn>
                <a:cxn ang="0">
                  <a:pos x="T2" y="T3"/>
                </a:cxn>
                <a:cxn ang="0">
                  <a:pos x="T4" y="T5"/>
                </a:cxn>
                <a:cxn ang="0">
                  <a:pos x="T6" y="T7"/>
                </a:cxn>
                <a:cxn ang="0">
                  <a:pos x="T8" y="T9"/>
                </a:cxn>
              </a:cxnLst>
              <a:rect l="0" t="0" r="r" b="b"/>
              <a:pathLst>
                <a:path w="310" h="240">
                  <a:moveTo>
                    <a:pt x="310" y="240"/>
                  </a:moveTo>
                  <a:cubicBezTo>
                    <a:pt x="285" y="233"/>
                    <a:pt x="197" y="213"/>
                    <a:pt x="159" y="195"/>
                  </a:cubicBezTo>
                  <a:cubicBezTo>
                    <a:pt x="121" y="177"/>
                    <a:pt x="95" y="146"/>
                    <a:pt x="80" y="133"/>
                  </a:cubicBezTo>
                  <a:cubicBezTo>
                    <a:pt x="65" y="120"/>
                    <a:pt x="84" y="138"/>
                    <a:pt x="71" y="116"/>
                  </a:cubicBezTo>
                  <a:cubicBezTo>
                    <a:pt x="58" y="94"/>
                    <a:pt x="12" y="19"/>
                    <a:pt x="0"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6"/>
            <p:cNvSpPr>
              <a:spLocks noChangeShapeType="1"/>
            </p:cNvSpPr>
            <p:nvPr/>
          </p:nvSpPr>
          <p:spPr bwMode="auto">
            <a:xfrm>
              <a:off x="0" y="1507"/>
              <a:ext cx="384" cy="0"/>
            </a:xfrm>
            <a:prstGeom prst="line">
              <a:avLst/>
            </a:prstGeom>
            <a:noFill/>
            <a:ln w="11176">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7"/>
            <p:cNvSpPr>
              <a:spLocks noChangeShapeType="1"/>
            </p:cNvSpPr>
            <p:nvPr/>
          </p:nvSpPr>
          <p:spPr bwMode="auto">
            <a:xfrm>
              <a:off x="6" y="1567"/>
              <a:ext cx="384" cy="0"/>
            </a:xfrm>
            <a:prstGeom prst="line">
              <a:avLst/>
            </a:prstGeom>
            <a:noFill/>
            <a:ln w="11176">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6" name="Group 48"/>
          <p:cNvGrpSpPr>
            <a:grpSpLocks/>
          </p:cNvGrpSpPr>
          <p:nvPr/>
        </p:nvGrpSpPr>
        <p:grpSpPr bwMode="auto">
          <a:xfrm>
            <a:off x="5072063" y="3186113"/>
            <a:ext cx="3476625" cy="2590800"/>
            <a:chOff x="0" y="0"/>
            <a:chExt cx="2433" cy="1814"/>
          </a:xfrm>
        </p:grpSpPr>
        <p:sp>
          <p:nvSpPr>
            <p:cNvPr id="57" name="Rectangle 49"/>
            <p:cNvSpPr>
              <a:spLocks noChangeArrowheads="1"/>
            </p:cNvSpPr>
            <p:nvPr/>
          </p:nvSpPr>
          <p:spPr bwMode="auto">
            <a:xfrm>
              <a:off x="480" y="0"/>
              <a:ext cx="1536" cy="1814"/>
            </a:xfrm>
            <a:prstGeom prst="rect">
              <a:avLst/>
            </a:prstGeom>
            <a:gradFill rotWithShape="0">
              <a:gsLst>
                <a:gs pos="0">
                  <a:schemeClr val="bg1"/>
                </a:gs>
                <a:gs pos="100000">
                  <a:schemeClr val="bg1">
                    <a:gamma/>
                    <a:shade val="74902"/>
                    <a:invGamma/>
                  </a:schemeClr>
                </a:gs>
              </a:gsLst>
              <a:lin ang="0" scaled="1"/>
            </a:gradFill>
            <a:ln w="11176">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50"/>
            <p:cNvSpPr>
              <a:spLocks noChangeShapeType="1"/>
            </p:cNvSpPr>
            <p:nvPr/>
          </p:nvSpPr>
          <p:spPr bwMode="auto">
            <a:xfrm>
              <a:off x="816" y="336"/>
              <a:ext cx="1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9" name="Group 51"/>
            <p:cNvGrpSpPr>
              <a:grpSpLocks/>
            </p:cNvGrpSpPr>
            <p:nvPr/>
          </p:nvGrpSpPr>
          <p:grpSpPr bwMode="auto">
            <a:xfrm>
              <a:off x="513" y="0"/>
              <a:ext cx="326" cy="326"/>
              <a:chOff x="0" y="0"/>
              <a:chExt cx="550" cy="544"/>
            </a:xfrm>
          </p:grpSpPr>
          <p:grpSp>
            <p:nvGrpSpPr>
              <p:cNvPr id="165" name="Group 52"/>
              <p:cNvGrpSpPr>
                <a:grpSpLocks/>
              </p:cNvGrpSpPr>
              <p:nvPr/>
            </p:nvGrpSpPr>
            <p:grpSpPr bwMode="auto">
              <a:xfrm>
                <a:off x="6" y="21"/>
                <a:ext cx="544" cy="145"/>
                <a:chOff x="0" y="0"/>
                <a:chExt cx="544" cy="145"/>
              </a:xfrm>
            </p:grpSpPr>
            <p:sp>
              <p:nvSpPr>
                <p:cNvPr id="177" name="Oval 53"/>
                <p:cNvSpPr>
                  <a:spLocks noChangeArrowheads="1"/>
                </p:cNvSpPr>
                <p:nvPr/>
              </p:nvSpPr>
              <p:spPr bwMode="auto">
                <a:xfrm>
                  <a:off x="21"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Oval 54"/>
                <p:cNvSpPr>
                  <a:spLocks noChangeArrowheads="1"/>
                </p:cNvSpPr>
                <p:nvPr/>
              </p:nvSpPr>
              <p:spPr bwMode="auto">
                <a:xfrm>
                  <a:off x="222"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 name="Oval 55"/>
                <p:cNvSpPr>
                  <a:spLocks noChangeArrowheads="1"/>
                </p:cNvSpPr>
                <p:nvPr/>
              </p:nvSpPr>
              <p:spPr bwMode="auto">
                <a:xfrm>
                  <a:off x="402" y="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 name="未知"/>
                <p:cNvSpPr>
                  <a:spLocks/>
                </p:cNvSpPr>
                <p:nvPr/>
              </p:nvSpPr>
              <p:spPr bwMode="auto">
                <a:xfrm>
                  <a:off x="0" y="75"/>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6" name="Oval 57"/>
              <p:cNvSpPr>
                <a:spLocks noChangeArrowheads="1"/>
              </p:cNvSpPr>
              <p:nvPr/>
            </p:nvSpPr>
            <p:spPr bwMode="auto">
              <a:xfrm>
                <a:off x="27"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Oval 58"/>
              <p:cNvSpPr>
                <a:spLocks noChangeArrowheads="1"/>
              </p:cNvSpPr>
              <p:nvPr/>
            </p:nvSpPr>
            <p:spPr bwMode="auto">
              <a:xfrm>
                <a:off x="228"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Oval 59"/>
              <p:cNvSpPr>
                <a:spLocks noChangeArrowheads="1"/>
              </p:cNvSpPr>
              <p:nvPr/>
            </p:nvSpPr>
            <p:spPr bwMode="auto">
              <a:xfrm>
                <a:off x="408" y="21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Oval 60"/>
              <p:cNvSpPr>
                <a:spLocks noChangeArrowheads="1"/>
              </p:cNvSpPr>
              <p:nvPr/>
            </p:nvSpPr>
            <p:spPr bwMode="auto">
              <a:xfrm>
                <a:off x="21"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Oval 61"/>
              <p:cNvSpPr>
                <a:spLocks noChangeArrowheads="1"/>
              </p:cNvSpPr>
              <p:nvPr/>
            </p:nvSpPr>
            <p:spPr bwMode="auto">
              <a:xfrm>
                <a:off x="222"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Oval 62"/>
              <p:cNvSpPr>
                <a:spLocks noChangeArrowheads="1"/>
              </p:cNvSpPr>
              <p:nvPr/>
            </p:nvSpPr>
            <p:spPr bwMode="auto">
              <a:xfrm>
                <a:off x="402" y="398"/>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 name="Line 63"/>
              <p:cNvSpPr>
                <a:spLocks noChangeShapeType="1"/>
              </p:cNvSpPr>
              <p:nvPr/>
            </p:nvSpPr>
            <p:spPr bwMode="auto">
              <a:xfrm>
                <a:off x="294"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 name="Line 64"/>
              <p:cNvSpPr>
                <a:spLocks noChangeShapeType="1"/>
              </p:cNvSpPr>
              <p:nvPr/>
            </p:nvSpPr>
            <p:spPr bwMode="auto">
              <a:xfrm>
                <a:off x="486"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65"/>
              <p:cNvSpPr>
                <a:spLocks noChangeShapeType="1"/>
              </p:cNvSpPr>
              <p:nvPr/>
            </p:nvSpPr>
            <p:spPr bwMode="auto">
              <a:xfrm>
                <a:off x="102"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未知"/>
              <p:cNvSpPr>
                <a:spLocks/>
              </p:cNvSpPr>
              <p:nvPr/>
            </p:nvSpPr>
            <p:spPr bwMode="auto">
              <a:xfrm>
                <a:off x="6" y="288"/>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未知"/>
              <p:cNvSpPr>
                <a:spLocks/>
              </p:cNvSpPr>
              <p:nvPr/>
            </p:nvSpPr>
            <p:spPr bwMode="auto">
              <a:xfrm>
                <a:off x="0" y="471"/>
                <a:ext cx="544" cy="1"/>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 name="Line 68"/>
            <p:cNvSpPr>
              <a:spLocks noChangeShapeType="1"/>
            </p:cNvSpPr>
            <p:nvPr/>
          </p:nvSpPr>
          <p:spPr bwMode="auto">
            <a:xfrm>
              <a:off x="486" y="711"/>
              <a:ext cx="1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1" name="Group 69"/>
            <p:cNvGrpSpPr>
              <a:grpSpLocks/>
            </p:cNvGrpSpPr>
            <p:nvPr/>
          </p:nvGrpSpPr>
          <p:grpSpPr bwMode="auto">
            <a:xfrm>
              <a:off x="1678" y="375"/>
              <a:ext cx="326" cy="326"/>
              <a:chOff x="0" y="0"/>
              <a:chExt cx="550" cy="544"/>
            </a:xfrm>
          </p:grpSpPr>
          <p:grpSp>
            <p:nvGrpSpPr>
              <p:cNvPr id="149" name="Group 70"/>
              <p:cNvGrpSpPr>
                <a:grpSpLocks/>
              </p:cNvGrpSpPr>
              <p:nvPr/>
            </p:nvGrpSpPr>
            <p:grpSpPr bwMode="auto">
              <a:xfrm>
                <a:off x="6" y="21"/>
                <a:ext cx="544" cy="145"/>
                <a:chOff x="0" y="0"/>
                <a:chExt cx="544" cy="145"/>
              </a:xfrm>
            </p:grpSpPr>
            <p:sp>
              <p:nvSpPr>
                <p:cNvPr id="161" name="Oval 71"/>
                <p:cNvSpPr>
                  <a:spLocks noChangeArrowheads="1"/>
                </p:cNvSpPr>
                <p:nvPr/>
              </p:nvSpPr>
              <p:spPr bwMode="auto">
                <a:xfrm>
                  <a:off x="21"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Oval 72"/>
                <p:cNvSpPr>
                  <a:spLocks noChangeArrowheads="1"/>
                </p:cNvSpPr>
                <p:nvPr/>
              </p:nvSpPr>
              <p:spPr bwMode="auto">
                <a:xfrm>
                  <a:off x="222"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Oval 73"/>
                <p:cNvSpPr>
                  <a:spLocks noChangeArrowheads="1"/>
                </p:cNvSpPr>
                <p:nvPr/>
              </p:nvSpPr>
              <p:spPr bwMode="auto">
                <a:xfrm>
                  <a:off x="402" y="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未知"/>
                <p:cNvSpPr>
                  <a:spLocks/>
                </p:cNvSpPr>
                <p:nvPr/>
              </p:nvSpPr>
              <p:spPr bwMode="auto">
                <a:xfrm>
                  <a:off x="0" y="75"/>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0" name="Oval 75"/>
              <p:cNvSpPr>
                <a:spLocks noChangeArrowheads="1"/>
              </p:cNvSpPr>
              <p:nvPr/>
            </p:nvSpPr>
            <p:spPr bwMode="auto">
              <a:xfrm>
                <a:off x="27"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Oval 76"/>
              <p:cNvSpPr>
                <a:spLocks noChangeArrowheads="1"/>
              </p:cNvSpPr>
              <p:nvPr/>
            </p:nvSpPr>
            <p:spPr bwMode="auto">
              <a:xfrm>
                <a:off x="228"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Oval 77"/>
              <p:cNvSpPr>
                <a:spLocks noChangeArrowheads="1"/>
              </p:cNvSpPr>
              <p:nvPr/>
            </p:nvSpPr>
            <p:spPr bwMode="auto">
              <a:xfrm>
                <a:off x="408" y="21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Oval 78"/>
              <p:cNvSpPr>
                <a:spLocks noChangeArrowheads="1"/>
              </p:cNvSpPr>
              <p:nvPr/>
            </p:nvSpPr>
            <p:spPr bwMode="auto">
              <a:xfrm>
                <a:off x="21"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Oval 79"/>
              <p:cNvSpPr>
                <a:spLocks noChangeArrowheads="1"/>
              </p:cNvSpPr>
              <p:nvPr/>
            </p:nvSpPr>
            <p:spPr bwMode="auto">
              <a:xfrm>
                <a:off x="222"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Oval 80"/>
              <p:cNvSpPr>
                <a:spLocks noChangeArrowheads="1"/>
              </p:cNvSpPr>
              <p:nvPr/>
            </p:nvSpPr>
            <p:spPr bwMode="auto">
              <a:xfrm>
                <a:off x="402" y="398"/>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81"/>
              <p:cNvSpPr>
                <a:spLocks noChangeShapeType="1"/>
              </p:cNvSpPr>
              <p:nvPr/>
            </p:nvSpPr>
            <p:spPr bwMode="auto">
              <a:xfrm>
                <a:off x="294"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82"/>
              <p:cNvSpPr>
                <a:spLocks noChangeShapeType="1"/>
              </p:cNvSpPr>
              <p:nvPr/>
            </p:nvSpPr>
            <p:spPr bwMode="auto">
              <a:xfrm>
                <a:off x="486"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83"/>
              <p:cNvSpPr>
                <a:spLocks noChangeShapeType="1"/>
              </p:cNvSpPr>
              <p:nvPr/>
            </p:nvSpPr>
            <p:spPr bwMode="auto">
              <a:xfrm>
                <a:off x="102"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未知"/>
              <p:cNvSpPr>
                <a:spLocks/>
              </p:cNvSpPr>
              <p:nvPr/>
            </p:nvSpPr>
            <p:spPr bwMode="auto">
              <a:xfrm>
                <a:off x="6" y="288"/>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未知"/>
              <p:cNvSpPr>
                <a:spLocks/>
              </p:cNvSpPr>
              <p:nvPr/>
            </p:nvSpPr>
            <p:spPr bwMode="auto">
              <a:xfrm>
                <a:off x="0" y="471"/>
                <a:ext cx="544" cy="1"/>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 name="Line 86"/>
            <p:cNvSpPr>
              <a:spLocks noChangeShapeType="1"/>
            </p:cNvSpPr>
            <p:nvPr/>
          </p:nvSpPr>
          <p:spPr bwMode="auto">
            <a:xfrm>
              <a:off x="822" y="1074"/>
              <a:ext cx="1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3" name="Group 87"/>
            <p:cNvGrpSpPr>
              <a:grpSpLocks/>
            </p:cNvGrpSpPr>
            <p:nvPr/>
          </p:nvGrpSpPr>
          <p:grpSpPr bwMode="auto">
            <a:xfrm>
              <a:off x="501" y="738"/>
              <a:ext cx="326" cy="326"/>
              <a:chOff x="0" y="0"/>
              <a:chExt cx="550" cy="544"/>
            </a:xfrm>
          </p:grpSpPr>
          <p:grpSp>
            <p:nvGrpSpPr>
              <p:cNvPr id="133" name="Group 88"/>
              <p:cNvGrpSpPr>
                <a:grpSpLocks/>
              </p:cNvGrpSpPr>
              <p:nvPr/>
            </p:nvGrpSpPr>
            <p:grpSpPr bwMode="auto">
              <a:xfrm>
                <a:off x="6" y="21"/>
                <a:ext cx="544" cy="145"/>
                <a:chOff x="0" y="0"/>
                <a:chExt cx="544" cy="145"/>
              </a:xfrm>
            </p:grpSpPr>
            <p:sp>
              <p:nvSpPr>
                <p:cNvPr id="145" name="Oval 89"/>
                <p:cNvSpPr>
                  <a:spLocks noChangeArrowheads="1"/>
                </p:cNvSpPr>
                <p:nvPr/>
              </p:nvSpPr>
              <p:spPr bwMode="auto">
                <a:xfrm>
                  <a:off x="21"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Oval 90"/>
                <p:cNvSpPr>
                  <a:spLocks noChangeArrowheads="1"/>
                </p:cNvSpPr>
                <p:nvPr/>
              </p:nvSpPr>
              <p:spPr bwMode="auto">
                <a:xfrm>
                  <a:off x="222"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Oval 91"/>
                <p:cNvSpPr>
                  <a:spLocks noChangeArrowheads="1"/>
                </p:cNvSpPr>
                <p:nvPr/>
              </p:nvSpPr>
              <p:spPr bwMode="auto">
                <a:xfrm>
                  <a:off x="402" y="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未知"/>
                <p:cNvSpPr>
                  <a:spLocks/>
                </p:cNvSpPr>
                <p:nvPr/>
              </p:nvSpPr>
              <p:spPr bwMode="auto">
                <a:xfrm>
                  <a:off x="0" y="75"/>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 name="Oval 93"/>
              <p:cNvSpPr>
                <a:spLocks noChangeArrowheads="1"/>
              </p:cNvSpPr>
              <p:nvPr/>
            </p:nvSpPr>
            <p:spPr bwMode="auto">
              <a:xfrm>
                <a:off x="27"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Oval 94"/>
              <p:cNvSpPr>
                <a:spLocks noChangeArrowheads="1"/>
              </p:cNvSpPr>
              <p:nvPr/>
            </p:nvSpPr>
            <p:spPr bwMode="auto">
              <a:xfrm>
                <a:off x="228"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Oval 95"/>
              <p:cNvSpPr>
                <a:spLocks noChangeArrowheads="1"/>
              </p:cNvSpPr>
              <p:nvPr/>
            </p:nvSpPr>
            <p:spPr bwMode="auto">
              <a:xfrm>
                <a:off x="408" y="21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Oval 96"/>
              <p:cNvSpPr>
                <a:spLocks noChangeArrowheads="1"/>
              </p:cNvSpPr>
              <p:nvPr/>
            </p:nvSpPr>
            <p:spPr bwMode="auto">
              <a:xfrm>
                <a:off x="21"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Oval 97"/>
              <p:cNvSpPr>
                <a:spLocks noChangeArrowheads="1"/>
              </p:cNvSpPr>
              <p:nvPr/>
            </p:nvSpPr>
            <p:spPr bwMode="auto">
              <a:xfrm>
                <a:off x="222"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Oval 98"/>
              <p:cNvSpPr>
                <a:spLocks noChangeArrowheads="1"/>
              </p:cNvSpPr>
              <p:nvPr/>
            </p:nvSpPr>
            <p:spPr bwMode="auto">
              <a:xfrm>
                <a:off x="402" y="398"/>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99"/>
              <p:cNvSpPr>
                <a:spLocks noChangeShapeType="1"/>
              </p:cNvSpPr>
              <p:nvPr/>
            </p:nvSpPr>
            <p:spPr bwMode="auto">
              <a:xfrm>
                <a:off x="294"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100"/>
              <p:cNvSpPr>
                <a:spLocks noChangeShapeType="1"/>
              </p:cNvSpPr>
              <p:nvPr/>
            </p:nvSpPr>
            <p:spPr bwMode="auto">
              <a:xfrm>
                <a:off x="486"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101"/>
              <p:cNvSpPr>
                <a:spLocks noChangeShapeType="1"/>
              </p:cNvSpPr>
              <p:nvPr/>
            </p:nvSpPr>
            <p:spPr bwMode="auto">
              <a:xfrm>
                <a:off x="102"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未知"/>
              <p:cNvSpPr>
                <a:spLocks/>
              </p:cNvSpPr>
              <p:nvPr/>
            </p:nvSpPr>
            <p:spPr bwMode="auto">
              <a:xfrm>
                <a:off x="6" y="288"/>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未知"/>
              <p:cNvSpPr>
                <a:spLocks/>
              </p:cNvSpPr>
              <p:nvPr/>
            </p:nvSpPr>
            <p:spPr bwMode="auto">
              <a:xfrm>
                <a:off x="0" y="471"/>
                <a:ext cx="544" cy="1"/>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 name="Line 104"/>
            <p:cNvSpPr>
              <a:spLocks noChangeShapeType="1"/>
            </p:cNvSpPr>
            <p:nvPr/>
          </p:nvSpPr>
          <p:spPr bwMode="auto">
            <a:xfrm>
              <a:off x="486" y="1434"/>
              <a:ext cx="1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 name="Group 105"/>
            <p:cNvGrpSpPr>
              <a:grpSpLocks/>
            </p:cNvGrpSpPr>
            <p:nvPr/>
          </p:nvGrpSpPr>
          <p:grpSpPr bwMode="auto">
            <a:xfrm>
              <a:off x="1672" y="1098"/>
              <a:ext cx="326" cy="326"/>
              <a:chOff x="0" y="0"/>
              <a:chExt cx="550" cy="544"/>
            </a:xfrm>
          </p:grpSpPr>
          <p:grpSp>
            <p:nvGrpSpPr>
              <p:cNvPr id="117" name="Group 106"/>
              <p:cNvGrpSpPr>
                <a:grpSpLocks/>
              </p:cNvGrpSpPr>
              <p:nvPr/>
            </p:nvGrpSpPr>
            <p:grpSpPr bwMode="auto">
              <a:xfrm>
                <a:off x="6" y="21"/>
                <a:ext cx="544" cy="145"/>
                <a:chOff x="0" y="0"/>
                <a:chExt cx="544" cy="145"/>
              </a:xfrm>
            </p:grpSpPr>
            <p:sp>
              <p:nvSpPr>
                <p:cNvPr id="129" name="Oval 107"/>
                <p:cNvSpPr>
                  <a:spLocks noChangeArrowheads="1"/>
                </p:cNvSpPr>
                <p:nvPr/>
              </p:nvSpPr>
              <p:spPr bwMode="auto">
                <a:xfrm>
                  <a:off x="21"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Oval 108"/>
                <p:cNvSpPr>
                  <a:spLocks noChangeArrowheads="1"/>
                </p:cNvSpPr>
                <p:nvPr/>
              </p:nvSpPr>
              <p:spPr bwMode="auto">
                <a:xfrm>
                  <a:off x="222"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Oval 109"/>
                <p:cNvSpPr>
                  <a:spLocks noChangeArrowheads="1"/>
                </p:cNvSpPr>
                <p:nvPr/>
              </p:nvSpPr>
              <p:spPr bwMode="auto">
                <a:xfrm>
                  <a:off x="402" y="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未知"/>
                <p:cNvSpPr>
                  <a:spLocks/>
                </p:cNvSpPr>
                <p:nvPr/>
              </p:nvSpPr>
              <p:spPr bwMode="auto">
                <a:xfrm>
                  <a:off x="0" y="75"/>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 name="Oval 111"/>
              <p:cNvSpPr>
                <a:spLocks noChangeArrowheads="1"/>
              </p:cNvSpPr>
              <p:nvPr/>
            </p:nvSpPr>
            <p:spPr bwMode="auto">
              <a:xfrm>
                <a:off x="27"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Oval 112"/>
              <p:cNvSpPr>
                <a:spLocks noChangeArrowheads="1"/>
              </p:cNvSpPr>
              <p:nvPr/>
            </p:nvSpPr>
            <p:spPr bwMode="auto">
              <a:xfrm>
                <a:off x="228"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Oval 113"/>
              <p:cNvSpPr>
                <a:spLocks noChangeArrowheads="1"/>
              </p:cNvSpPr>
              <p:nvPr/>
            </p:nvSpPr>
            <p:spPr bwMode="auto">
              <a:xfrm>
                <a:off x="408" y="21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Oval 114"/>
              <p:cNvSpPr>
                <a:spLocks noChangeArrowheads="1"/>
              </p:cNvSpPr>
              <p:nvPr/>
            </p:nvSpPr>
            <p:spPr bwMode="auto">
              <a:xfrm>
                <a:off x="21"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Oval 115"/>
              <p:cNvSpPr>
                <a:spLocks noChangeArrowheads="1"/>
              </p:cNvSpPr>
              <p:nvPr/>
            </p:nvSpPr>
            <p:spPr bwMode="auto">
              <a:xfrm>
                <a:off x="222"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Oval 116"/>
              <p:cNvSpPr>
                <a:spLocks noChangeArrowheads="1"/>
              </p:cNvSpPr>
              <p:nvPr/>
            </p:nvSpPr>
            <p:spPr bwMode="auto">
              <a:xfrm>
                <a:off x="402" y="398"/>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117"/>
              <p:cNvSpPr>
                <a:spLocks noChangeShapeType="1"/>
              </p:cNvSpPr>
              <p:nvPr/>
            </p:nvSpPr>
            <p:spPr bwMode="auto">
              <a:xfrm>
                <a:off x="294"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118"/>
              <p:cNvSpPr>
                <a:spLocks noChangeShapeType="1"/>
              </p:cNvSpPr>
              <p:nvPr/>
            </p:nvSpPr>
            <p:spPr bwMode="auto">
              <a:xfrm>
                <a:off x="486"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Line 119"/>
              <p:cNvSpPr>
                <a:spLocks noChangeShapeType="1"/>
              </p:cNvSpPr>
              <p:nvPr/>
            </p:nvSpPr>
            <p:spPr bwMode="auto">
              <a:xfrm>
                <a:off x="102"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未知"/>
              <p:cNvSpPr>
                <a:spLocks/>
              </p:cNvSpPr>
              <p:nvPr/>
            </p:nvSpPr>
            <p:spPr bwMode="auto">
              <a:xfrm>
                <a:off x="6" y="288"/>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未知"/>
              <p:cNvSpPr>
                <a:spLocks/>
              </p:cNvSpPr>
              <p:nvPr/>
            </p:nvSpPr>
            <p:spPr bwMode="auto">
              <a:xfrm>
                <a:off x="0" y="471"/>
                <a:ext cx="544" cy="1"/>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6" name="Group 122"/>
            <p:cNvGrpSpPr>
              <a:grpSpLocks/>
            </p:cNvGrpSpPr>
            <p:nvPr/>
          </p:nvGrpSpPr>
          <p:grpSpPr bwMode="auto">
            <a:xfrm>
              <a:off x="480" y="1476"/>
              <a:ext cx="1200" cy="336"/>
              <a:chOff x="0" y="0"/>
              <a:chExt cx="1200" cy="336"/>
            </a:xfrm>
          </p:grpSpPr>
          <p:sp>
            <p:nvSpPr>
              <p:cNvPr id="99" name="Line 123"/>
              <p:cNvSpPr>
                <a:spLocks noChangeShapeType="1"/>
              </p:cNvSpPr>
              <p:nvPr/>
            </p:nvSpPr>
            <p:spPr bwMode="auto">
              <a:xfrm>
                <a:off x="0" y="336"/>
                <a:ext cx="1200" cy="0"/>
              </a:xfrm>
              <a:prstGeom prst="line">
                <a:avLst/>
              </a:prstGeom>
              <a:noFill/>
              <a:ln w="11176">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0" name="Group 124"/>
              <p:cNvGrpSpPr>
                <a:grpSpLocks/>
              </p:cNvGrpSpPr>
              <p:nvPr/>
            </p:nvGrpSpPr>
            <p:grpSpPr bwMode="auto">
              <a:xfrm>
                <a:off x="21" y="0"/>
                <a:ext cx="326" cy="326"/>
                <a:chOff x="0" y="0"/>
                <a:chExt cx="550" cy="544"/>
              </a:xfrm>
            </p:grpSpPr>
            <p:grpSp>
              <p:nvGrpSpPr>
                <p:cNvPr id="101" name="Group 125"/>
                <p:cNvGrpSpPr>
                  <a:grpSpLocks/>
                </p:cNvGrpSpPr>
                <p:nvPr/>
              </p:nvGrpSpPr>
              <p:grpSpPr bwMode="auto">
                <a:xfrm>
                  <a:off x="6" y="21"/>
                  <a:ext cx="544" cy="145"/>
                  <a:chOff x="0" y="0"/>
                  <a:chExt cx="544" cy="145"/>
                </a:xfrm>
              </p:grpSpPr>
              <p:sp>
                <p:nvSpPr>
                  <p:cNvPr id="113" name="Oval 126"/>
                  <p:cNvSpPr>
                    <a:spLocks noChangeArrowheads="1"/>
                  </p:cNvSpPr>
                  <p:nvPr/>
                </p:nvSpPr>
                <p:spPr bwMode="auto">
                  <a:xfrm>
                    <a:off x="21"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127"/>
                  <p:cNvSpPr>
                    <a:spLocks noChangeArrowheads="1"/>
                  </p:cNvSpPr>
                  <p:nvPr/>
                </p:nvSpPr>
                <p:spPr bwMode="auto">
                  <a:xfrm>
                    <a:off x="222" y="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Oval 128"/>
                  <p:cNvSpPr>
                    <a:spLocks noChangeArrowheads="1"/>
                  </p:cNvSpPr>
                  <p:nvPr/>
                </p:nvSpPr>
                <p:spPr bwMode="auto">
                  <a:xfrm>
                    <a:off x="402" y="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未知"/>
                  <p:cNvSpPr>
                    <a:spLocks/>
                  </p:cNvSpPr>
                  <p:nvPr/>
                </p:nvSpPr>
                <p:spPr bwMode="auto">
                  <a:xfrm>
                    <a:off x="0" y="75"/>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 name="Oval 130"/>
                <p:cNvSpPr>
                  <a:spLocks noChangeArrowheads="1"/>
                </p:cNvSpPr>
                <p:nvPr/>
              </p:nvSpPr>
              <p:spPr bwMode="auto">
                <a:xfrm>
                  <a:off x="27"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Oval 131"/>
                <p:cNvSpPr>
                  <a:spLocks noChangeArrowheads="1"/>
                </p:cNvSpPr>
                <p:nvPr/>
              </p:nvSpPr>
              <p:spPr bwMode="auto">
                <a:xfrm>
                  <a:off x="228" y="219"/>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132"/>
                <p:cNvSpPr>
                  <a:spLocks noChangeArrowheads="1"/>
                </p:cNvSpPr>
                <p:nvPr/>
              </p:nvSpPr>
              <p:spPr bwMode="auto">
                <a:xfrm>
                  <a:off x="408" y="210"/>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133"/>
                <p:cNvSpPr>
                  <a:spLocks noChangeArrowheads="1"/>
                </p:cNvSpPr>
                <p:nvPr/>
              </p:nvSpPr>
              <p:spPr bwMode="auto">
                <a:xfrm>
                  <a:off x="21"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Oval 134"/>
                <p:cNvSpPr>
                  <a:spLocks noChangeArrowheads="1"/>
                </p:cNvSpPr>
                <p:nvPr/>
              </p:nvSpPr>
              <p:spPr bwMode="auto">
                <a:xfrm>
                  <a:off x="222" y="407"/>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Oval 135"/>
                <p:cNvSpPr>
                  <a:spLocks noChangeArrowheads="1"/>
                </p:cNvSpPr>
                <p:nvPr/>
              </p:nvSpPr>
              <p:spPr bwMode="auto">
                <a:xfrm>
                  <a:off x="402" y="398"/>
                  <a:ext cx="136" cy="136"/>
                </a:xfrm>
                <a:prstGeom prst="ellipse">
                  <a:avLst/>
                </a:prstGeom>
                <a:gradFill rotWithShape="0">
                  <a:gsLst>
                    <a:gs pos="0">
                      <a:srgbClr val="FF3300"/>
                    </a:gs>
                    <a:gs pos="100000">
                      <a:srgbClr val="FF3300"/>
                    </a:gs>
                  </a:gsLst>
                  <a:lin ang="2700000" scaled="1"/>
                </a:gradFill>
                <a:ln w="11176">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136"/>
                <p:cNvSpPr>
                  <a:spLocks noChangeShapeType="1"/>
                </p:cNvSpPr>
                <p:nvPr/>
              </p:nvSpPr>
              <p:spPr bwMode="auto">
                <a:xfrm>
                  <a:off x="294"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137"/>
                <p:cNvSpPr>
                  <a:spLocks noChangeShapeType="1"/>
                </p:cNvSpPr>
                <p:nvPr/>
              </p:nvSpPr>
              <p:spPr bwMode="auto">
                <a:xfrm>
                  <a:off x="486"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138"/>
                <p:cNvSpPr>
                  <a:spLocks noChangeShapeType="1"/>
                </p:cNvSpPr>
                <p:nvPr/>
              </p:nvSpPr>
              <p:spPr bwMode="auto">
                <a:xfrm>
                  <a:off x="102" y="0"/>
                  <a:ext cx="0" cy="544"/>
                </a:xfrm>
                <a:prstGeom prst="line">
                  <a:avLst/>
                </a:prstGeom>
                <a:noFill/>
                <a:ln w="11176">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未知"/>
                <p:cNvSpPr>
                  <a:spLocks/>
                </p:cNvSpPr>
                <p:nvPr/>
              </p:nvSpPr>
              <p:spPr bwMode="auto">
                <a:xfrm>
                  <a:off x="6" y="288"/>
                  <a:ext cx="544" cy="3"/>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未知"/>
                <p:cNvSpPr>
                  <a:spLocks/>
                </p:cNvSpPr>
                <p:nvPr/>
              </p:nvSpPr>
              <p:spPr bwMode="auto">
                <a:xfrm>
                  <a:off x="0" y="471"/>
                  <a:ext cx="544" cy="1"/>
                </a:xfrm>
                <a:custGeom>
                  <a:avLst/>
                  <a:gdLst>
                    <a:gd name="T0" fmla="*/ 0 w 537"/>
                    <a:gd name="T1" fmla="*/ 3 h 3"/>
                    <a:gd name="T2" fmla="*/ 537 w 537"/>
                    <a:gd name="T3" fmla="*/ 0 h 3"/>
                  </a:gdLst>
                  <a:ahLst/>
                  <a:cxnLst>
                    <a:cxn ang="0">
                      <a:pos x="T0" y="T1"/>
                    </a:cxn>
                    <a:cxn ang="0">
                      <a:pos x="T2" y="T3"/>
                    </a:cxn>
                  </a:cxnLst>
                  <a:rect l="0" t="0" r="r" b="b"/>
                  <a:pathLst>
                    <a:path w="537" h="3">
                      <a:moveTo>
                        <a:pt x="0" y="3"/>
                      </a:moveTo>
                      <a:lnTo>
                        <a:pt x="537" y="0"/>
                      </a:lnTo>
                    </a:path>
                  </a:pathLst>
                </a:custGeom>
                <a:gradFill rotWithShape="0">
                  <a:gsLst>
                    <a:gs pos="0">
                      <a:srgbClr val="FF3300"/>
                    </a:gs>
                    <a:gs pos="100000">
                      <a:srgbClr val="FF3300"/>
                    </a:gs>
                  </a:gsLst>
                  <a:lin ang="2700000" scaled="1"/>
                </a:gradFill>
                <a:ln w="11176" cap="flat" cmpd="sng">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7" name="未知" descr="大纸屑"/>
            <p:cNvSpPr>
              <a:spLocks/>
            </p:cNvSpPr>
            <p:nvPr/>
          </p:nvSpPr>
          <p:spPr bwMode="auto">
            <a:xfrm>
              <a:off x="489" y="1356"/>
              <a:ext cx="1200" cy="68"/>
            </a:xfrm>
            <a:custGeom>
              <a:avLst/>
              <a:gdLst>
                <a:gd name="T0" fmla="*/ 0 w 1200"/>
                <a:gd name="T1" fmla="*/ 66 h 66"/>
                <a:gd name="T2" fmla="*/ 174 w 1200"/>
                <a:gd name="T3" fmla="*/ 26 h 66"/>
                <a:gd name="T4" fmla="*/ 334 w 1200"/>
                <a:gd name="T5" fmla="*/ 8 h 66"/>
                <a:gd name="T6" fmla="*/ 555 w 1200"/>
                <a:gd name="T7" fmla="*/ 0 h 66"/>
                <a:gd name="T8" fmla="*/ 786 w 1200"/>
                <a:gd name="T9" fmla="*/ 8 h 66"/>
                <a:gd name="T10" fmla="*/ 1087 w 1200"/>
                <a:gd name="T11" fmla="*/ 26 h 66"/>
                <a:gd name="T12" fmla="*/ 1200 w 1200"/>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200" h="66">
                  <a:moveTo>
                    <a:pt x="0" y="66"/>
                  </a:moveTo>
                  <a:cubicBezTo>
                    <a:pt x="29" y="59"/>
                    <a:pt x="118" y="36"/>
                    <a:pt x="174" y="26"/>
                  </a:cubicBezTo>
                  <a:cubicBezTo>
                    <a:pt x="230" y="16"/>
                    <a:pt x="271" y="12"/>
                    <a:pt x="334" y="8"/>
                  </a:cubicBezTo>
                  <a:cubicBezTo>
                    <a:pt x="397" y="4"/>
                    <a:pt x="480" y="0"/>
                    <a:pt x="555" y="0"/>
                  </a:cubicBezTo>
                  <a:cubicBezTo>
                    <a:pt x="630" y="0"/>
                    <a:pt x="697" y="4"/>
                    <a:pt x="786" y="8"/>
                  </a:cubicBezTo>
                  <a:cubicBezTo>
                    <a:pt x="875" y="12"/>
                    <a:pt x="1018" y="16"/>
                    <a:pt x="1087" y="26"/>
                  </a:cubicBezTo>
                  <a:cubicBezTo>
                    <a:pt x="1156" y="36"/>
                    <a:pt x="1177" y="58"/>
                    <a:pt x="1200" y="66"/>
                  </a:cubicBezTo>
                </a:path>
              </a:pathLst>
            </a:custGeom>
            <a:blipFill dpi="0" rotWithShape="0">
              <a:blip r:embed="rId4"/>
              <a:srcRect/>
              <a:tile tx="0" ty="0" sx="100000" sy="100000" flip="none" algn="tl"/>
            </a:blipFill>
            <a:ln w="11176"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未知" descr="大纸屑"/>
            <p:cNvSpPr>
              <a:spLocks/>
            </p:cNvSpPr>
            <p:nvPr/>
          </p:nvSpPr>
          <p:spPr bwMode="auto">
            <a:xfrm>
              <a:off x="480" y="633"/>
              <a:ext cx="1200" cy="68"/>
            </a:xfrm>
            <a:custGeom>
              <a:avLst/>
              <a:gdLst>
                <a:gd name="T0" fmla="*/ 0 w 1200"/>
                <a:gd name="T1" fmla="*/ 66 h 66"/>
                <a:gd name="T2" fmla="*/ 174 w 1200"/>
                <a:gd name="T3" fmla="*/ 26 h 66"/>
                <a:gd name="T4" fmla="*/ 334 w 1200"/>
                <a:gd name="T5" fmla="*/ 8 h 66"/>
                <a:gd name="T6" fmla="*/ 555 w 1200"/>
                <a:gd name="T7" fmla="*/ 0 h 66"/>
                <a:gd name="T8" fmla="*/ 786 w 1200"/>
                <a:gd name="T9" fmla="*/ 8 h 66"/>
                <a:gd name="T10" fmla="*/ 1087 w 1200"/>
                <a:gd name="T11" fmla="*/ 26 h 66"/>
                <a:gd name="T12" fmla="*/ 1200 w 1200"/>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200" h="66">
                  <a:moveTo>
                    <a:pt x="0" y="66"/>
                  </a:moveTo>
                  <a:cubicBezTo>
                    <a:pt x="29" y="59"/>
                    <a:pt x="118" y="36"/>
                    <a:pt x="174" y="26"/>
                  </a:cubicBezTo>
                  <a:cubicBezTo>
                    <a:pt x="230" y="16"/>
                    <a:pt x="271" y="12"/>
                    <a:pt x="334" y="8"/>
                  </a:cubicBezTo>
                  <a:cubicBezTo>
                    <a:pt x="397" y="4"/>
                    <a:pt x="480" y="0"/>
                    <a:pt x="555" y="0"/>
                  </a:cubicBezTo>
                  <a:cubicBezTo>
                    <a:pt x="630" y="0"/>
                    <a:pt x="697" y="4"/>
                    <a:pt x="786" y="8"/>
                  </a:cubicBezTo>
                  <a:cubicBezTo>
                    <a:pt x="875" y="12"/>
                    <a:pt x="1018" y="16"/>
                    <a:pt x="1087" y="26"/>
                  </a:cubicBezTo>
                  <a:cubicBezTo>
                    <a:pt x="1156" y="36"/>
                    <a:pt x="1177" y="58"/>
                    <a:pt x="1200" y="66"/>
                  </a:cubicBezTo>
                </a:path>
              </a:pathLst>
            </a:custGeom>
            <a:blipFill dpi="0" rotWithShape="0">
              <a:blip r:embed="rId4"/>
              <a:srcRect/>
              <a:tile tx="0" ty="0" sx="100000" sy="100000" flip="none" algn="tl"/>
            </a:blipFill>
            <a:ln w="11176"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未知" descr="大纸屑"/>
            <p:cNvSpPr>
              <a:spLocks/>
            </p:cNvSpPr>
            <p:nvPr/>
          </p:nvSpPr>
          <p:spPr bwMode="auto">
            <a:xfrm>
              <a:off x="807" y="258"/>
              <a:ext cx="1200" cy="68"/>
            </a:xfrm>
            <a:custGeom>
              <a:avLst/>
              <a:gdLst>
                <a:gd name="T0" fmla="*/ 0 w 1200"/>
                <a:gd name="T1" fmla="*/ 66 h 66"/>
                <a:gd name="T2" fmla="*/ 174 w 1200"/>
                <a:gd name="T3" fmla="*/ 26 h 66"/>
                <a:gd name="T4" fmla="*/ 334 w 1200"/>
                <a:gd name="T5" fmla="*/ 8 h 66"/>
                <a:gd name="T6" fmla="*/ 555 w 1200"/>
                <a:gd name="T7" fmla="*/ 0 h 66"/>
                <a:gd name="T8" fmla="*/ 786 w 1200"/>
                <a:gd name="T9" fmla="*/ 8 h 66"/>
                <a:gd name="T10" fmla="*/ 1087 w 1200"/>
                <a:gd name="T11" fmla="*/ 26 h 66"/>
                <a:gd name="T12" fmla="*/ 1200 w 1200"/>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200" h="66">
                  <a:moveTo>
                    <a:pt x="0" y="66"/>
                  </a:moveTo>
                  <a:cubicBezTo>
                    <a:pt x="29" y="59"/>
                    <a:pt x="118" y="36"/>
                    <a:pt x="174" y="26"/>
                  </a:cubicBezTo>
                  <a:cubicBezTo>
                    <a:pt x="230" y="16"/>
                    <a:pt x="271" y="12"/>
                    <a:pt x="334" y="8"/>
                  </a:cubicBezTo>
                  <a:cubicBezTo>
                    <a:pt x="397" y="4"/>
                    <a:pt x="480" y="0"/>
                    <a:pt x="555" y="0"/>
                  </a:cubicBezTo>
                  <a:cubicBezTo>
                    <a:pt x="630" y="0"/>
                    <a:pt x="697" y="4"/>
                    <a:pt x="786" y="8"/>
                  </a:cubicBezTo>
                  <a:cubicBezTo>
                    <a:pt x="875" y="12"/>
                    <a:pt x="1018" y="16"/>
                    <a:pt x="1087" y="26"/>
                  </a:cubicBezTo>
                  <a:cubicBezTo>
                    <a:pt x="1156" y="36"/>
                    <a:pt x="1177" y="58"/>
                    <a:pt x="1200" y="66"/>
                  </a:cubicBezTo>
                </a:path>
              </a:pathLst>
            </a:custGeom>
            <a:blipFill dpi="0" rotWithShape="0">
              <a:blip r:embed="rId4"/>
              <a:srcRect/>
              <a:tile tx="0" ty="0" sx="100000" sy="100000" flip="none" algn="tl"/>
            </a:blipFill>
            <a:ln w="11176"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未知" descr="大纸屑"/>
            <p:cNvSpPr>
              <a:spLocks/>
            </p:cNvSpPr>
            <p:nvPr/>
          </p:nvSpPr>
          <p:spPr bwMode="auto">
            <a:xfrm>
              <a:off x="816" y="999"/>
              <a:ext cx="1200" cy="68"/>
            </a:xfrm>
            <a:custGeom>
              <a:avLst/>
              <a:gdLst>
                <a:gd name="T0" fmla="*/ 0 w 1200"/>
                <a:gd name="T1" fmla="*/ 66 h 66"/>
                <a:gd name="T2" fmla="*/ 174 w 1200"/>
                <a:gd name="T3" fmla="*/ 26 h 66"/>
                <a:gd name="T4" fmla="*/ 334 w 1200"/>
                <a:gd name="T5" fmla="*/ 8 h 66"/>
                <a:gd name="T6" fmla="*/ 555 w 1200"/>
                <a:gd name="T7" fmla="*/ 0 h 66"/>
                <a:gd name="T8" fmla="*/ 786 w 1200"/>
                <a:gd name="T9" fmla="*/ 8 h 66"/>
                <a:gd name="T10" fmla="*/ 1087 w 1200"/>
                <a:gd name="T11" fmla="*/ 26 h 66"/>
                <a:gd name="T12" fmla="*/ 1200 w 1200"/>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200" h="66">
                  <a:moveTo>
                    <a:pt x="0" y="66"/>
                  </a:moveTo>
                  <a:cubicBezTo>
                    <a:pt x="29" y="59"/>
                    <a:pt x="118" y="36"/>
                    <a:pt x="174" y="26"/>
                  </a:cubicBezTo>
                  <a:cubicBezTo>
                    <a:pt x="230" y="16"/>
                    <a:pt x="271" y="12"/>
                    <a:pt x="334" y="8"/>
                  </a:cubicBezTo>
                  <a:cubicBezTo>
                    <a:pt x="397" y="4"/>
                    <a:pt x="480" y="0"/>
                    <a:pt x="555" y="0"/>
                  </a:cubicBezTo>
                  <a:cubicBezTo>
                    <a:pt x="630" y="0"/>
                    <a:pt x="697" y="4"/>
                    <a:pt x="786" y="8"/>
                  </a:cubicBezTo>
                  <a:cubicBezTo>
                    <a:pt x="875" y="12"/>
                    <a:pt x="1018" y="16"/>
                    <a:pt x="1087" y="26"/>
                  </a:cubicBezTo>
                  <a:cubicBezTo>
                    <a:pt x="1156" y="36"/>
                    <a:pt x="1177" y="58"/>
                    <a:pt x="1200" y="66"/>
                  </a:cubicBezTo>
                </a:path>
              </a:pathLst>
            </a:custGeom>
            <a:blipFill dpi="0" rotWithShape="0">
              <a:blip r:embed="rId4"/>
              <a:srcRect/>
              <a:tile tx="0" ty="0" sx="100000" sy="100000" flip="none" algn="tl"/>
            </a:blipFill>
            <a:ln w="11176"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Rectangle 145"/>
            <p:cNvSpPr>
              <a:spLocks noChangeArrowheads="1"/>
            </p:cNvSpPr>
            <p:nvPr/>
          </p:nvSpPr>
          <p:spPr bwMode="auto">
            <a:xfrm>
              <a:off x="195" y="1593"/>
              <a:ext cx="288" cy="144"/>
            </a:xfrm>
            <a:prstGeom prst="rect">
              <a:avLst/>
            </a:prstGeom>
            <a:gradFill rotWithShape="0">
              <a:gsLst>
                <a:gs pos="0">
                  <a:srgbClr val="EAEAEA">
                    <a:gamma/>
                    <a:shade val="46275"/>
                    <a:invGamma/>
                  </a:srgbClr>
                </a:gs>
                <a:gs pos="50000">
                  <a:srgbClr val="EAEAEA"/>
                </a:gs>
                <a:gs pos="100000">
                  <a:srgbClr val="EAEAEA">
                    <a:gamma/>
                    <a:shade val="46275"/>
                    <a:invGamma/>
                  </a:srgbClr>
                </a:gs>
              </a:gsLst>
              <a:lin ang="5400000" scaled="1"/>
            </a:gradFill>
            <a:ln w="11176">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Rectangle 146"/>
            <p:cNvSpPr>
              <a:spLocks noChangeArrowheads="1"/>
            </p:cNvSpPr>
            <p:nvPr/>
          </p:nvSpPr>
          <p:spPr bwMode="auto">
            <a:xfrm>
              <a:off x="2007" y="60"/>
              <a:ext cx="240" cy="144"/>
            </a:xfrm>
            <a:prstGeom prst="rect">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1176">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147"/>
            <p:cNvSpPr>
              <a:spLocks noChangeShapeType="1"/>
            </p:cNvSpPr>
            <p:nvPr/>
          </p:nvSpPr>
          <p:spPr bwMode="auto">
            <a:xfrm>
              <a:off x="0" y="1641"/>
              <a:ext cx="288"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148"/>
            <p:cNvSpPr>
              <a:spLocks noChangeShapeType="1"/>
            </p:cNvSpPr>
            <p:nvPr/>
          </p:nvSpPr>
          <p:spPr bwMode="auto">
            <a:xfrm>
              <a:off x="0" y="1689"/>
              <a:ext cx="288"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5" name="Group 149"/>
            <p:cNvGrpSpPr>
              <a:grpSpLocks/>
            </p:cNvGrpSpPr>
            <p:nvPr/>
          </p:nvGrpSpPr>
          <p:grpSpPr bwMode="auto">
            <a:xfrm>
              <a:off x="1008" y="1449"/>
              <a:ext cx="953" cy="288"/>
              <a:chOff x="0" y="0"/>
              <a:chExt cx="953" cy="288"/>
            </a:xfrm>
          </p:grpSpPr>
          <p:sp>
            <p:nvSpPr>
              <p:cNvPr id="95" name="未知"/>
              <p:cNvSpPr>
                <a:spLocks/>
              </p:cNvSpPr>
              <p:nvPr/>
            </p:nvSpPr>
            <p:spPr bwMode="auto">
              <a:xfrm>
                <a:off x="536" y="0"/>
                <a:ext cx="286" cy="194"/>
              </a:xfrm>
              <a:custGeom>
                <a:avLst/>
                <a:gdLst>
                  <a:gd name="T0" fmla="*/ 0 w 286"/>
                  <a:gd name="T1" fmla="*/ 185 h 194"/>
                  <a:gd name="T2" fmla="*/ 98 w 286"/>
                  <a:gd name="T3" fmla="*/ 185 h 194"/>
                  <a:gd name="T4" fmla="*/ 213 w 286"/>
                  <a:gd name="T5" fmla="*/ 131 h 194"/>
                  <a:gd name="T6" fmla="*/ 286 w 286"/>
                  <a:gd name="T7" fmla="*/ 0 h 194"/>
                </a:gdLst>
                <a:ahLst/>
                <a:cxnLst>
                  <a:cxn ang="0">
                    <a:pos x="T0" y="T1"/>
                  </a:cxn>
                  <a:cxn ang="0">
                    <a:pos x="T2" y="T3"/>
                  </a:cxn>
                  <a:cxn ang="0">
                    <a:pos x="T4" y="T5"/>
                  </a:cxn>
                  <a:cxn ang="0">
                    <a:pos x="T6" y="T7"/>
                  </a:cxn>
                </a:cxnLst>
                <a:rect l="0" t="0" r="r" b="b"/>
                <a:pathLst>
                  <a:path w="286" h="194">
                    <a:moveTo>
                      <a:pt x="0" y="185"/>
                    </a:moveTo>
                    <a:cubicBezTo>
                      <a:pt x="16" y="184"/>
                      <a:pt x="63" y="194"/>
                      <a:pt x="98" y="185"/>
                    </a:cubicBezTo>
                    <a:cubicBezTo>
                      <a:pt x="133" y="176"/>
                      <a:pt x="182" y="162"/>
                      <a:pt x="213" y="131"/>
                    </a:cubicBezTo>
                    <a:cubicBezTo>
                      <a:pt x="244" y="100"/>
                      <a:pt x="271" y="27"/>
                      <a:pt x="286"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未知"/>
              <p:cNvSpPr>
                <a:spLocks/>
              </p:cNvSpPr>
              <p:nvPr/>
            </p:nvSpPr>
            <p:spPr bwMode="auto">
              <a:xfrm>
                <a:off x="731" y="25"/>
                <a:ext cx="222" cy="222"/>
              </a:xfrm>
              <a:custGeom>
                <a:avLst/>
                <a:gdLst>
                  <a:gd name="T0" fmla="*/ 0 w 222"/>
                  <a:gd name="T1" fmla="*/ 222 h 222"/>
                  <a:gd name="T2" fmla="*/ 89 w 222"/>
                  <a:gd name="T3" fmla="*/ 195 h 222"/>
                  <a:gd name="T4" fmla="*/ 168 w 222"/>
                  <a:gd name="T5" fmla="*/ 124 h 222"/>
                  <a:gd name="T6" fmla="*/ 222 w 222"/>
                  <a:gd name="T7" fmla="*/ 0 h 222"/>
                </a:gdLst>
                <a:ahLst/>
                <a:cxnLst>
                  <a:cxn ang="0">
                    <a:pos x="T0" y="T1"/>
                  </a:cxn>
                  <a:cxn ang="0">
                    <a:pos x="T2" y="T3"/>
                  </a:cxn>
                  <a:cxn ang="0">
                    <a:pos x="T4" y="T5"/>
                  </a:cxn>
                  <a:cxn ang="0">
                    <a:pos x="T6" y="T7"/>
                  </a:cxn>
                </a:cxnLst>
                <a:rect l="0" t="0" r="r" b="b"/>
                <a:pathLst>
                  <a:path w="222" h="222">
                    <a:moveTo>
                      <a:pt x="0" y="222"/>
                    </a:moveTo>
                    <a:cubicBezTo>
                      <a:pt x="16" y="218"/>
                      <a:pt x="61" y="211"/>
                      <a:pt x="89" y="195"/>
                    </a:cubicBezTo>
                    <a:cubicBezTo>
                      <a:pt x="117" y="179"/>
                      <a:pt x="146" y="156"/>
                      <a:pt x="168" y="124"/>
                    </a:cubicBezTo>
                    <a:cubicBezTo>
                      <a:pt x="190" y="92"/>
                      <a:pt x="211" y="26"/>
                      <a:pt x="222"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152"/>
              <p:cNvSpPr>
                <a:spLocks noChangeShapeType="1"/>
              </p:cNvSpPr>
              <p:nvPr/>
            </p:nvSpPr>
            <p:spPr bwMode="auto">
              <a:xfrm>
                <a:off x="0" y="144"/>
                <a:ext cx="384"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153"/>
              <p:cNvSpPr>
                <a:spLocks noChangeShapeType="1"/>
              </p:cNvSpPr>
              <p:nvPr/>
            </p:nvSpPr>
            <p:spPr bwMode="auto">
              <a:xfrm>
                <a:off x="0" y="288"/>
                <a:ext cx="384"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6" name="Group 154"/>
            <p:cNvGrpSpPr>
              <a:grpSpLocks/>
            </p:cNvGrpSpPr>
            <p:nvPr/>
          </p:nvGrpSpPr>
          <p:grpSpPr bwMode="auto">
            <a:xfrm>
              <a:off x="981" y="702"/>
              <a:ext cx="953" cy="288"/>
              <a:chOff x="0" y="0"/>
              <a:chExt cx="953" cy="288"/>
            </a:xfrm>
          </p:grpSpPr>
          <p:sp>
            <p:nvSpPr>
              <p:cNvPr id="91" name="未知"/>
              <p:cNvSpPr>
                <a:spLocks/>
              </p:cNvSpPr>
              <p:nvPr/>
            </p:nvSpPr>
            <p:spPr bwMode="auto">
              <a:xfrm>
                <a:off x="536" y="0"/>
                <a:ext cx="286" cy="194"/>
              </a:xfrm>
              <a:custGeom>
                <a:avLst/>
                <a:gdLst>
                  <a:gd name="T0" fmla="*/ 0 w 286"/>
                  <a:gd name="T1" fmla="*/ 185 h 194"/>
                  <a:gd name="T2" fmla="*/ 98 w 286"/>
                  <a:gd name="T3" fmla="*/ 185 h 194"/>
                  <a:gd name="T4" fmla="*/ 213 w 286"/>
                  <a:gd name="T5" fmla="*/ 131 h 194"/>
                  <a:gd name="T6" fmla="*/ 286 w 286"/>
                  <a:gd name="T7" fmla="*/ 0 h 194"/>
                </a:gdLst>
                <a:ahLst/>
                <a:cxnLst>
                  <a:cxn ang="0">
                    <a:pos x="T0" y="T1"/>
                  </a:cxn>
                  <a:cxn ang="0">
                    <a:pos x="T2" y="T3"/>
                  </a:cxn>
                  <a:cxn ang="0">
                    <a:pos x="T4" y="T5"/>
                  </a:cxn>
                  <a:cxn ang="0">
                    <a:pos x="T6" y="T7"/>
                  </a:cxn>
                </a:cxnLst>
                <a:rect l="0" t="0" r="r" b="b"/>
                <a:pathLst>
                  <a:path w="286" h="194">
                    <a:moveTo>
                      <a:pt x="0" y="185"/>
                    </a:moveTo>
                    <a:cubicBezTo>
                      <a:pt x="16" y="184"/>
                      <a:pt x="63" y="194"/>
                      <a:pt x="98" y="185"/>
                    </a:cubicBezTo>
                    <a:cubicBezTo>
                      <a:pt x="133" y="176"/>
                      <a:pt x="182" y="162"/>
                      <a:pt x="213" y="131"/>
                    </a:cubicBezTo>
                    <a:cubicBezTo>
                      <a:pt x="244" y="100"/>
                      <a:pt x="271" y="27"/>
                      <a:pt x="286"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未知"/>
              <p:cNvSpPr>
                <a:spLocks/>
              </p:cNvSpPr>
              <p:nvPr/>
            </p:nvSpPr>
            <p:spPr bwMode="auto">
              <a:xfrm>
                <a:off x="731" y="25"/>
                <a:ext cx="222" cy="222"/>
              </a:xfrm>
              <a:custGeom>
                <a:avLst/>
                <a:gdLst>
                  <a:gd name="T0" fmla="*/ 0 w 222"/>
                  <a:gd name="T1" fmla="*/ 222 h 222"/>
                  <a:gd name="T2" fmla="*/ 89 w 222"/>
                  <a:gd name="T3" fmla="*/ 195 h 222"/>
                  <a:gd name="T4" fmla="*/ 168 w 222"/>
                  <a:gd name="T5" fmla="*/ 124 h 222"/>
                  <a:gd name="T6" fmla="*/ 222 w 222"/>
                  <a:gd name="T7" fmla="*/ 0 h 222"/>
                </a:gdLst>
                <a:ahLst/>
                <a:cxnLst>
                  <a:cxn ang="0">
                    <a:pos x="T0" y="T1"/>
                  </a:cxn>
                  <a:cxn ang="0">
                    <a:pos x="T2" y="T3"/>
                  </a:cxn>
                  <a:cxn ang="0">
                    <a:pos x="T4" y="T5"/>
                  </a:cxn>
                  <a:cxn ang="0">
                    <a:pos x="T6" y="T7"/>
                  </a:cxn>
                </a:cxnLst>
                <a:rect l="0" t="0" r="r" b="b"/>
                <a:pathLst>
                  <a:path w="222" h="222">
                    <a:moveTo>
                      <a:pt x="0" y="222"/>
                    </a:moveTo>
                    <a:cubicBezTo>
                      <a:pt x="16" y="218"/>
                      <a:pt x="61" y="211"/>
                      <a:pt x="89" y="195"/>
                    </a:cubicBezTo>
                    <a:cubicBezTo>
                      <a:pt x="117" y="179"/>
                      <a:pt x="146" y="156"/>
                      <a:pt x="168" y="124"/>
                    </a:cubicBezTo>
                    <a:cubicBezTo>
                      <a:pt x="190" y="92"/>
                      <a:pt x="211" y="26"/>
                      <a:pt x="222"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157"/>
              <p:cNvSpPr>
                <a:spLocks noChangeShapeType="1"/>
              </p:cNvSpPr>
              <p:nvPr/>
            </p:nvSpPr>
            <p:spPr bwMode="auto">
              <a:xfrm>
                <a:off x="0" y="144"/>
                <a:ext cx="384"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158"/>
              <p:cNvSpPr>
                <a:spLocks noChangeShapeType="1"/>
              </p:cNvSpPr>
              <p:nvPr/>
            </p:nvSpPr>
            <p:spPr bwMode="auto">
              <a:xfrm>
                <a:off x="0" y="288"/>
                <a:ext cx="384"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7" name="Group 159"/>
            <p:cNvGrpSpPr>
              <a:grpSpLocks/>
            </p:cNvGrpSpPr>
            <p:nvPr/>
          </p:nvGrpSpPr>
          <p:grpSpPr bwMode="auto">
            <a:xfrm flipH="1">
              <a:off x="552" y="1095"/>
              <a:ext cx="1104" cy="240"/>
              <a:chOff x="0" y="0"/>
              <a:chExt cx="953" cy="288"/>
            </a:xfrm>
          </p:grpSpPr>
          <p:sp>
            <p:nvSpPr>
              <p:cNvPr id="87" name="未知"/>
              <p:cNvSpPr>
                <a:spLocks/>
              </p:cNvSpPr>
              <p:nvPr/>
            </p:nvSpPr>
            <p:spPr bwMode="auto">
              <a:xfrm>
                <a:off x="536" y="0"/>
                <a:ext cx="286" cy="194"/>
              </a:xfrm>
              <a:custGeom>
                <a:avLst/>
                <a:gdLst>
                  <a:gd name="T0" fmla="*/ 0 w 286"/>
                  <a:gd name="T1" fmla="*/ 185 h 194"/>
                  <a:gd name="T2" fmla="*/ 98 w 286"/>
                  <a:gd name="T3" fmla="*/ 185 h 194"/>
                  <a:gd name="T4" fmla="*/ 213 w 286"/>
                  <a:gd name="T5" fmla="*/ 131 h 194"/>
                  <a:gd name="T6" fmla="*/ 286 w 286"/>
                  <a:gd name="T7" fmla="*/ 0 h 194"/>
                </a:gdLst>
                <a:ahLst/>
                <a:cxnLst>
                  <a:cxn ang="0">
                    <a:pos x="T0" y="T1"/>
                  </a:cxn>
                  <a:cxn ang="0">
                    <a:pos x="T2" y="T3"/>
                  </a:cxn>
                  <a:cxn ang="0">
                    <a:pos x="T4" y="T5"/>
                  </a:cxn>
                  <a:cxn ang="0">
                    <a:pos x="T6" y="T7"/>
                  </a:cxn>
                </a:cxnLst>
                <a:rect l="0" t="0" r="r" b="b"/>
                <a:pathLst>
                  <a:path w="286" h="194">
                    <a:moveTo>
                      <a:pt x="0" y="185"/>
                    </a:moveTo>
                    <a:cubicBezTo>
                      <a:pt x="16" y="184"/>
                      <a:pt x="63" y="194"/>
                      <a:pt x="98" y="185"/>
                    </a:cubicBezTo>
                    <a:cubicBezTo>
                      <a:pt x="133" y="176"/>
                      <a:pt x="182" y="162"/>
                      <a:pt x="213" y="131"/>
                    </a:cubicBezTo>
                    <a:cubicBezTo>
                      <a:pt x="244" y="100"/>
                      <a:pt x="271" y="27"/>
                      <a:pt x="286"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未知"/>
              <p:cNvSpPr>
                <a:spLocks/>
              </p:cNvSpPr>
              <p:nvPr/>
            </p:nvSpPr>
            <p:spPr bwMode="auto">
              <a:xfrm>
                <a:off x="731" y="25"/>
                <a:ext cx="222" cy="222"/>
              </a:xfrm>
              <a:custGeom>
                <a:avLst/>
                <a:gdLst>
                  <a:gd name="T0" fmla="*/ 0 w 222"/>
                  <a:gd name="T1" fmla="*/ 222 h 222"/>
                  <a:gd name="T2" fmla="*/ 89 w 222"/>
                  <a:gd name="T3" fmla="*/ 195 h 222"/>
                  <a:gd name="T4" fmla="*/ 168 w 222"/>
                  <a:gd name="T5" fmla="*/ 124 h 222"/>
                  <a:gd name="T6" fmla="*/ 222 w 222"/>
                  <a:gd name="T7" fmla="*/ 0 h 222"/>
                </a:gdLst>
                <a:ahLst/>
                <a:cxnLst>
                  <a:cxn ang="0">
                    <a:pos x="T0" y="T1"/>
                  </a:cxn>
                  <a:cxn ang="0">
                    <a:pos x="T2" y="T3"/>
                  </a:cxn>
                  <a:cxn ang="0">
                    <a:pos x="T4" y="T5"/>
                  </a:cxn>
                  <a:cxn ang="0">
                    <a:pos x="T6" y="T7"/>
                  </a:cxn>
                </a:cxnLst>
                <a:rect l="0" t="0" r="r" b="b"/>
                <a:pathLst>
                  <a:path w="222" h="222">
                    <a:moveTo>
                      <a:pt x="0" y="222"/>
                    </a:moveTo>
                    <a:cubicBezTo>
                      <a:pt x="16" y="218"/>
                      <a:pt x="61" y="211"/>
                      <a:pt x="89" y="195"/>
                    </a:cubicBezTo>
                    <a:cubicBezTo>
                      <a:pt x="117" y="179"/>
                      <a:pt x="146" y="156"/>
                      <a:pt x="168" y="124"/>
                    </a:cubicBezTo>
                    <a:cubicBezTo>
                      <a:pt x="190" y="92"/>
                      <a:pt x="211" y="26"/>
                      <a:pt x="222"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162"/>
              <p:cNvSpPr>
                <a:spLocks noChangeShapeType="1"/>
              </p:cNvSpPr>
              <p:nvPr/>
            </p:nvSpPr>
            <p:spPr bwMode="auto">
              <a:xfrm>
                <a:off x="0" y="144"/>
                <a:ext cx="384"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163"/>
              <p:cNvSpPr>
                <a:spLocks noChangeShapeType="1"/>
              </p:cNvSpPr>
              <p:nvPr/>
            </p:nvSpPr>
            <p:spPr bwMode="auto">
              <a:xfrm>
                <a:off x="0" y="288"/>
                <a:ext cx="384"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8" name="Group 164"/>
            <p:cNvGrpSpPr>
              <a:grpSpLocks/>
            </p:cNvGrpSpPr>
            <p:nvPr/>
          </p:nvGrpSpPr>
          <p:grpSpPr bwMode="auto">
            <a:xfrm flipH="1">
              <a:off x="528" y="345"/>
              <a:ext cx="1104" cy="240"/>
              <a:chOff x="0" y="0"/>
              <a:chExt cx="953" cy="288"/>
            </a:xfrm>
          </p:grpSpPr>
          <p:sp>
            <p:nvSpPr>
              <p:cNvPr id="83" name="未知"/>
              <p:cNvSpPr>
                <a:spLocks/>
              </p:cNvSpPr>
              <p:nvPr/>
            </p:nvSpPr>
            <p:spPr bwMode="auto">
              <a:xfrm>
                <a:off x="536" y="0"/>
                <a:ext cx="286" cy="194"/>
              </a:xfrm>
              <a:custGeom>
                <a:avLst/>
                <a:gdLst>
                  <a:gd name="T0" fmla="*/ 0 w 286"/>
                  <a:gd name="T1" fmla="*/ 185 h 194"/>
                  <a:gd name="T2" fmla="*/ 98 w 286"/>
                  <a:gd name="T3" fmla="*/ 185 h 194"/>
                  <a:gd name="T4" fmla="*/ 213 w 286"/>
                  <a:gd name="T5" fmla="*/ 131 h 194"/>
                  <a:gd name="T6" fmla="*/ 286 w 286"/>
                  <a:gd name="T7" fmla="*/ 0 h 194"/>
                </a:gdLst>
                <a:ahLst/>
                <a:cxnLst>
                  <a:cxn ang="0">
                    <a:pos x="T0" y="T1"/>
                  </a:cxn>
                  <a:cxn ang="0">
                    <a:pos x="T2" y="T3"/>
                  </a:cxn>
                  <a:cxn ang="0">
                    <a:pos x="T4" y="T5"/>
                  </a:cxn>
                  <a:cxn ang="0">
                    <a:pos x="T6" y="T7"/>
                  </a:cxn>
                </a:cxnLst>
                <a:rect l="0" t="0" r="r" b="b"/>
                <a:pathLst>
                  <a:path w="286" h="194">
                    <a:moveTo>
                      <a:pt x="0" y="185"/>
                    </a:moveTo>
                    <a:cubicBezTo>
                      <a:pt x="16" y="184"/>
                      <a:pt x="63" y="194"/>
                      <a:pt x="98" y="185"/>
                    </a:cubicBezTo>
                    <a:cubicBezTo>
                      <a:pt x="133" y="176"/>
                      <a:pt x="182" y="162"/>
                      <a:pt x="213" y="131"/>
                    </a:cubicBezTo>
                    <a:cubicBezTo>
                      <a:pt x="244" y="100"/>
                      <a:pt x="271" y="27"/>
                      <a:pt x="286"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未知"/>
              <p:cNvSpPr>
                <a:spLocks/>
              </p:cNvSpPr>
              <p:nvPr/>
            </p:nvSpPr>
            <p:spPr bwMode="auto">
              <a:xfrm>
                <a:off x="731" y="25"/>
                <a:ext cx="222" cy="222"/>
              </a:xfrm>
              <a:custGeom>
                <a:avLst/>
                <a:gdLst>
                  <a:gd name="T0" fmla="*/ 0 w 222"/>
                  <a:gd name="T1" fmla="*/ 222 h 222"/>
                  <a:gd name="T2" fmla="*/ 89 w 222"/>
                  <a:gd name="T3" fmla="*/ 195 h 222"/>
                  <a:gd name="T4" fmla="*/ 168 w 222"/>
                  <a:gd name="T5" fmla="*/ 124 h 222"/>
                  <a:gd name="T6" fmla="*/ 222 w 222"/>
                  <a:gd name="T7" fmla="*/ 0 h 222"/>
                </a:gdLst>
                <a:ahLst/>
                <a:cxnLst>
                  <a:cxn ang="0">
                    <a:pos x="T0" y="T1"/>
                  </a:cxn>
                  <a:cxn ang="0">
                    <a:pos x="T2" y="T3"/>
                  </a:cxn>
                  <a:cxn ang="0">
                    <a:pos x="T4" y="T5"/>
                  </a:cxn>
                  <a:cxn ang="0">
                    <a:pos x="T6" y="T7"/>
                  </a:cxn>
                </a:cxnLst>
                <a:rect l="0" t="0" r="r" b="b"/>
                <a:pathLst>
                  <a:path w="222" h="222">
                    <a:moveTo>
                      <a:pt x="0" y="222"/>
                    </a:moveTo>
                    <a:cubicBezTo>
                      <a:pt x="16" y="218"/>
                      <a:pt x="61" y="211"/>
                      <a:pt x="89" y="195"/>
                    </a:cubicBezTo>
                    <a:cubicBezTo>
                      <a:pt x="117" y="179"/>
                      <a:pt x="146" y="156"/>
                      <a:pt x="168" y="124"/>
                    </a:cubicBezTo>
                    <a:cubicBezTo>
                      <a:pt x="190" y="92"/>
                      <a:pt x="211" y="26"/>
                      <a:pt x="222"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167"/>
              <p:cNvSpPr>
                <a:spLocks noChangeShapeType="1"/>
              </p:cNvSpPr>
              <p:nvPr/>
            </p:nvSpPr>
            <p:spPr bwMode="auto">
              <a:xfrm>
                <a:off x="0" y="144"/>
                <a:ext cx="384"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168"/>
              <p:cNvSpPr>
                <a:spLocks noChangeShapeType="1"/>
              </p:cNvSpPr>
              <p:nvPr/>
            </p:nvSpPr>
            <p:spPr bwMode="auto">
              <a:xfrm>
                <a:off x="0" y="288"/>
                <a:ext cx="384"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9" name="Line 169"/>
            <p:cNvSpPr>
              <a:spLocks noChangeShapeType="1"/>
            </p:cNvSpPr>
            <p:nvPr/>
          </p:nvSpPr>
          <p:spPr bwMode="auto">
            <a:xfrm>
              <a:off x="960" y="105"/>
              <a:ext cx="576"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170"/>
            <p:cNvSpPr>
              <a:spLocks noChangeShapeType="1"/>
            </p:cNvSpPr>
            <p:nvPr/>
          </p:nvSpPr>
          <p:spPr bwMode="auto">
            <a:xfrm>
              <a:off x="960" y="201"/>
              <a:ext cx="576" cy="0"/>
            </a:xfrm>
            <a:prstGeom prst="line">
              <a:avLst/>
            </a:prstGeom>
            <a:noFill/>
            <a:ln w="11176">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未知"/>
            <p:cNvSpPr>
              <a:spLocks/>
            </p:cNvSpPr>
            <p:nvPr/>
          </p:nvSpPr>
          <p:spPr bwMode="auto">
            <a:xfrm>
              <a:off x="2025" y="39"/>
              <a:ext cx="405" cy="64"/>
            </a:xfrm>
            <a:custGeom>
              <a:avLst/>
              <a:gdLst>
                <a:gd name="T0" fmla="*/ 0 w 405"/>
                <a:gd name="T1" fmla="*/ 64 h 64"/>
                <a:gd name="T2" fmla="*/ 221 w 405"/>
                <a:gd name="T3" fmla="*/ 46 h 64"/>
                <a:gd name="T4" fmla="*/ 405 w 405"/>
                <a:gd name="T5" fmla="*/ 0 h 64"/>
              </a:gdLst>
              <a:ahLst/>
              <a:cxnLst>
                <a:cxn ang="0">
                  <a:pos x="T0" y="T1"/>
                </a:cxn>
                <a:cxn ang="0">
                  <a:pos x="T2" y="T3"/>
                </a:cxn>
                <a:cxn ang="0">
                  <a:pos x="T4" y="T5"/>
                </a:cxn>
              </a:cxnLst>
              <a:rect l="0" t="0" r="r" b="b"/>
              <a:pathLst>
                <a:path w="405" h="64">
                  <a:moveTo>
                    <a:pt x="0" y="64"/>
                  </a:moveTo>
                  <a:cubicBezTo>
                    <a:pt x="37" y="61"/>
                    <a:pt x="154" y="57"/>
                    <a:pt x="221" y="46"/>
                  </a:cubicBezTo>
                  <a:cubicBezTo>
                    <a:pt x="288" y="35"/>
                    <a:pt x="367" y="10"/>
                    <a:pt x="405"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未知"/>
            <p:cNvSpPr>
              <a:spLocks/>
            </p:cNvSpPr>
            <p:nvPr/>
          </p:nvSpPr>
          <p:spPr bwMode="auto">
            <a:xfrm>
              <a:off x="2028" y="105"/>
              <a:ext cx="405" cy="64"/>
            </a:xfrm>
            <a:custGeom>
              <a:avLst/>
              <a:gdLst>
                <a:gd name="T0" fmla="*/ 0 w 405"/>
                <a:gd name="T1" fmla="*/ 64 h 64"/>
                <a:gd name="T2" fmla="*/ 221 w 405"/>
                <a:gd name="T3" fmla="*/ 46 h 64"/>
                <a:gd name="T4" fmla="*/ 405 w 405"/>
                <a:gd name="T5" fmla="*/ 0 h 64"/>
              </a:gdLst>
              <a:ahLst/>
              <a:cxnLst>
                <a:cxn ang="0">
                  <a:pos x="T0" y="T1"/>
                </a:cxn>
                <a:cxn ang="0">
                  <a:pos x="T2" y="T3"/>
                </a:cxn>
                <a:cxn ang="0">
                  <a:pos x="T4" y="T5"/>
                </a:cxn>
              </a:cxnLst>
              <a:rect l="0" t="0" r="r" b="b"/>
              <a:pathLst>
                <a:path w="405" h="64">
                  <a:moveTo>
                    <a:pt x="0" y="64"/>
                  </a:moveTo>
                  <a:cubicBezTo>
                    <a:pt x="37" y="61"/>
                    <a:pt x="154" y="57"/>
                    <a:pt x="221" y="46"/>
                  </a:cubicBezTo>
                  <a:cubicBezTo>
                    <a:pt x="288" y="35"/>
                    <a:pt x="367" y="10"/>
                    <a:pt x="405" y="0"/>
                  </a:cubicBezTo>
                </a:path>
              </a:pathLst>
            </a:custGeom>
            <a:noFill/>
            <a:ln w="11176" cap="flat" cmpd="sng">
              <a:solidFill>
                <a:schemeClr val="accent2"/>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818486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260648"/>
            <a:ext cx="8064896" cy="3024336"/>
          </a:xfrm>
          <a:prstGeom prst="round2DiagRect">
            <a:avLst>
              <a:gd name="adj1" fmla="val 30432"/>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20000"/>
              </a:lnSpc>
              <a:buClr>
                <a:srgbClr val="FF0000"/>
              </a:buClr>
              <a:buFont typeface="Wingdings" panose="05000000000000000000" pitchFamily="2" charset="2"/>
              <a:buNone/>
            </a:pPr>
            <a:r>
              <a:rPr lang="zh-CN" altLang="en-US" sz="2800" dirty="0">
                <a:solidFill>
                  <a:srgbClr val="FF0000"/>
                </a:solidFill>
                <a:effectLst>
                  <a:outerShdw blurRad="38100" dist="38100" dir="2700000" algn="tl">
                    <a:srgbClr val="C0C0C0"/>
                  </a:outerShdw>
                </a:effectLst>
                <a:latin typeface="Comic Sans MS" panose="030F0702030302020204" pitchFamily="66" charset="0"/>
              </a:rPr>
              <a:t>厢式干燥器的优点：</a:t>
            </a:r>
          </a:p>
          <a:p>
            <a:pPr>
              <a:lnSpc>
                <a:spcPct val="120000"/>
              </a:lnSpc>
              <a:buClr>
                <a:srgbClr val="FF0000"/>
              </a:buClr>
              <a:buFont typeface="Wingdings" panose="05000000000000000000" pitchFamily="2" charset="2"/>
              <a:buChar char="Ø"/>
            </a:pPr>
            <a:r>
              <a:rPr lang="zh-CN" altLang="en-US" sz="2800" dirty="0">
                <a:solidFill>
                  <a:srgbClr val="000099"/>
                </a:solidFill>
                <a:latin typeface="Comic Sans MS" panose="030F0702030302020204" pitchFamily="66" charset="0"/>
              </a:rPr>
              <a:t> 构造简单，设备投资少；</a:t>
            </a:r>
          </a:p>
          <a:p>
            <a:pPr>
              <a:lnSpc>
                <a:spcPct val="120000"/>
              </a:lnSpc>
              <a:buClr>
                <a:srgbClr val="FF0000"/>
              </a:buClr>
              <a:buFont typeface="Wingdings" panose="05000000000000000000" pitchFamily="2" charset="2"/>
              <a:buChar char="Ø"/>
            </a:pPr>
            <a:r>
              <a:rPr lang="zh-CN" altLang="en-US" sz="2800" dirty="0">
                <a:solidFill>
                  <a:srgbClr val="000099"/>
                </a:solidFill>
                <a:latin typeface="Comic Sans MS" panose="030F0702030302020204" pitchFamily="66" charset="0"/>
              </a:rPr>
              <a:t> 适应性强，物料损失小，盘易清洗。</a:t>
            </a:r>
          </a:p>
          <a:p>
            <a:pPr>
              <a:lnSpc>
                <a:spcPct val="120000"/>
              </a:lnSpc>
              <a:buClr>
                <a:srgbClr val="FF0000"/>
              </a:buClr>
              <a:buFont typeface="Wingdings" panose="05000000000000000000" pitchFamily="2" charset="2"/>
              <a:buChar char="Ø"/>
            </a:pPr>
            <a:r>
              <a:rPr lang="zh-CN" altLang="en-US" sz="2800" dirty="0">
                <a:solidFill>
                  <a:srgbClr val="000099"/>
                </a:solidFill>
                <a:latin typeface="Comic Sans MS" panose="030F0702030302020204" pitchFamily="66" charset="0"/>
              </a:rPr>
              <a:t> 尤其适用于需要经常更换产品、小批量物料的干燥。</a:t>
            </a:r>
            <a:endParaRPr lang="zh-CN" altLang="en-US" sz="2800" dirty="0">
              <a:latin typeface="楷体" panose="02010609060101010101" pitchFamily="49" charset="-122"/>
              <a:ea typeface="楷体" panose="02010609060101010101" pitchFamily="49" charset="-122"/>
            </a:endParaRPr>
          </a:p>
        </p:txBody>
      </p:sp>
      <p:sp>
        <p:nvSpPr>
          <p:cNvPr id="10" name="对角圆角矩形 9"/>
          <p:cNvSpPr/>
          <p:nvPr/>
        </p:nvSpPr>
        <p:spPr>
          <a:xfrm>
            <a:off x="683568" y="3356992"/>
            <a:ext cx="8064896" cy="3312368"/>
          </a:xfrm>
          <a:prstGeom prst="round2DiagRect">
            <a:avLst>
              <a:gd name="adj1" fmla="val 30432"/>
              <a:gd name="adj2" fmla="val 0"/>
            </a:avLst>
          </a:prstGeom>
        </p:spPr>
        <p:style>
          <a:lnRef idx="2">
            <a:schemeClr val="accent6"/>
          </a:lnRef>
          <a:fillRef idx="1">
            <a:schemeClr val="lt1"/>
          </a:fillRef>
          <a:effectRef idx="0">
            <a:schemeClr val="accent6"/>
          </a:effectRef>
          <a:fontRef idx="minor">
            <a:schemeClr val="dk1"/>
          </a:fontRef>
        </p:style>
        <p:txBody>
          <a:bodyPr rtlCol="0" anchor="t" anchorCtr="0"/>
          <a:lstStyle/>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Comic Sans MS" panose="030F0702030302020204" pitchFamily="66" charset="0"/>
              </a:rPr>
              <a:t>厢式干燥器的主要缺点：</a:t>
            </a:r>
            <a:r>
              <a:rPr lang="zh-CN" altLang="en-US" sz="2800" dirty="0">
                <a:solidFill>
                  <a:srgbClr val="000099"/>
                </a:solidFill>
                <a:latin typeface="Comic Sans MS" panose="030F0702030302020204" pitchFamily="66" charset="0"/>
              </a:rPr>
              <a:t> </a:t>
            </a:r>
            <a:endParaRPr lang="zh-CN" altLang="en-US" sz="2800" dirty="0">
              <a:solidFill>
                <a:srgbClr val="FF0000"/>
              </a:solidFill>
              <a:effectLst>
                <a:outerShdw blurRad="38100" dist="38100" dir="2700000" algn="tl">
                  <a:srgbClr val="C0C0C0"/>
                </a:outerShdw>
              </a:effectLst>
              <a:latin typeface="Comic Sans MS" panose="030F0702030302020204" pitchFamily="66" charset="0"/>
            </a:endParaRPr>
          </a:p>
          <a:p>
            <a:pPr>
              <a:lnSpc>
                <a:spcPct val="120000"/>
              </a:lnSpc>
              <a:buClr>
                <a:srgbClr val="FF0000"/>
              </a:buClr>
              <a:buFont typeface="Wingdings" panose="05000000000000000000" pitchFamily="2" charset="2"/>
              <a:buChar char="Ø"/>
            </a:pPr>
            <a:r>
              <a:rPr lang="zh-CN" altLang="en-US" sz="2800" dirty="0">
                <a:solidFill>
                  <a:srgbClr val="000099"/>
                </a:solidFill>
                <a:latin typeface="Comic Sans MS" panose="030F0702030302020204" pitchFamily="66" charset="0"/>
              </a:rPr>
              <a:t>物料得不到分散，干燥时间长；</a:t>
            </a:r>
          </a:p>
          <a:p>
            <a:pPr>
              <a:lnSpc>
                <a:spcPct val="120000"/>
              </a:lnSpc>
              <a:buClr>
                <a:srgbClr val="FF0000"/>
              </a:buClr>
              <a:buFont typeface="Wingdings" panose="05000000000000000000" pitchFamily="2" charset="2"/>
              <a:buChar char="Ø"/>
            </a:pPr>
            <a:r>
              <a:rPr lang="zh-CN" altLang="en-US" sz="2800" dirty="0">
                <a:solidFill>
                  <a:srgbClr val="000099"/>
                </a:solidFill>
                <a:latin typeface="Comic Sans MS" panose="030F0702030302020204" pitchFamily="66" charset="0"/>
              </a:rPr>
              <a:t>若物料量大，所需的设备容积也大；</a:t>
            </a:r>
          </a:p>
          <a:p>
            <a:pPr>
              <a:lnSpc>
                <a:spcPct val="120000"/>
              </a:lnSpc>
              <a:buClr>
                <a:srgbClr val="FF0000"/>
              </a:buClr>
              <a:buFont typeface="Wingdings" panose="05000000000000000000" pitchFamily="2" charset="2"/>
              <a:buChar char="Ø"/>
            </a:pPr>
            <a:r>
              <a:rPr lang="zh-CN" altLang="en-US" sz="2800" dirty="0">
                <a:solidFill>
                  <a:srgbClr val="000099"/>
                </a:solidFill>
                <a:latin typeface="Comic Sans MS" panose="030F0702030302020204" pitchFamily="66" charset="0"/>
              </a:rPr>
              <a:t>工人劳动强度大；热利用率低；</a:t>
            </a:r>
          </a:p>
          <a:p>
            <a:pPr>
              <a:lnSpc>
                <a:spcPct val="120000"/>
              </a:lnSpc>
              <a:buClr>
                <a:srgbClr val="FF0000"/>
              </a:buClr>
              <a:buFont typeface="Wingdings" panose="05000000000000000000" pitchFamily="2" charset="2"/>
              <a:buChar char="Ø"/>
            </a:pPr>
            <a:r>
              <a:rPr lang="zh-CN" altLang="en-US" sz="2800" dirty="0">
                <a:solidFill>
                  <a:srgbClr val="000099"/>
                </a:solidFill>
                <a:latin typeface="Comic Sans MS" panose="030F0702030302020204" pitchFamily="66" charset="0"/>
              </a:rPr>
              <a:t>产品质量不均匀。</a:t>
            </a: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42702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216" y="-18844"/>
            <a:ext cx="293443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2.</a:t>
            </a:r>
            <a:r>
              <a:rPr lang="zh-CN" altLang="en-US" sz="2800" b="1" dirty="0">
                <a:solidFill>
                  <a:schemeClr val="tx1"/>
                </a:solidFill>
                <a:latin typeface="楷体" panose="02010609060101010101" pitchFamily="49" charset="-122"/>
                <a:ea typeface="楷体" panose="02010609060101010101" pitchFamily="49" charset="-122"/>
              </a:rPr>
              <a:t>气流式干燥器</a:t>
            </a:r>
            <a:endPar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sp>
        <p:nvSpPr>
          <p:cNvPr id="12" name="Rectangle 4"/>
          <p:cNvSpPr>
            <a:spLocks noChangeArrowheads="1"/>
          </p:cNvSpPr>
          <p:nvPr/>
        </p:nvSpPr>
        <p:spPr bwMode="auto">
          <a:xfrm>
            <a:off x="323528" y="1053455"/>
            <a:ext cx="171291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rgbClr val="FF0000"/>
                </a:solidFill>
                <a:effectLst>
                  <a:outerShdw blurRad="38100" dist="38100" dir="2700000" algn="tl">
                    <a:srgbClr val="C0C0C0"/>
                  </a:outerShdw>
                </a:effectLst>
                <a:latin typeface="Arial" panose="020B0604020202020204" pitchFamily="34" charset="0"/>
                <a:ea typeface="楷体_GB2312" pitchFamily="49" charset="-122"/>
              </a:rPr>
              <a:t>结构：</a:t>
            </a:r>
          </a:p>
        </p:txBody>
      </p:sp>
      <p:pic>
        <p:nvPicPr>
          <p:cNvPr id="9" name="07545.avi">
            <a:hlinkClick r:id="" action="ppaction://media"/>
          </p:cNvPr>
          <p:cNvPicPr>
            <a:picLocks noRot="1" noChangeAspect="1" noChangeArrowheads="1"/>
          </p:cNvPicPr>
          <p:nvPr>
            <a:videoFile r:link="rId1"/>
          </p:nvPr>
        </p:nvPicPr>
        <p:blipFill rotWithShape="1">
          <a:blip r:embed="rId3">
            <a:extLst>
              <a:ext uri="{28A0092B-C50C-407E-A947-70E740481C1C}">
                <a14:useLocalDpi xmlns:a14="http://schemas.microsoft.com/office/drawing/2010/main" val="0"/>
              </a:ext>
            </a:extLst>
          </a:blip>
          <a:srcRect l="12971" t="5728" r="16929" b="12722"/>
          <a:stretch/>
        </p:blipFill>
        <p:spPr bwMode="auto">
          <a:xfrm>
            <a:off x="2267744" y="908720"/>
            <a:ext cx="6408712" cy="57606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27321290"/>
      </p:ext>
    </p:extLst>
  </p:cSld>
  <p:clrMapOvr>
    <a:masterClrMapping/>
  </p:clrMapOvr>
  <p:timing>
    <p:tnLst>
      <p:par>
        <p:cTn id="1" dur="indefinite" restart="never" nodeType="tmRoot">
          <p:childTnLst>
            <p:video>
              <p:cMediaNode>
                <p:cTn id="2" fill="hold" display="0" nodeType="clickEffect">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2305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cs typeface="Arial" panose="020B0604020202020204" pitchFamily="34" charset="0"/>
              </a:rPr>
              <a:t>3.2 </a:t>
            </a:r>
            <a:r>
              <a:rPr lang="zh-CN" altLang="en-US" sz="2800" dirty="0">
                <a:latin typeface="Arial" panose="020B0604020202020204" pitchFamily="34" charset="0"/>
                <a:cs typeface="Arial" panose="020B0604020202020204" pitchFamily="34" charset="0"/>
              </a:rPr>
              <a:t>工业上常用干燥器</a:t>
            </a:r>
            <a:endParaRPr lang="en-US" altLang="zh-CN" sz="2800" dirty="0">
              <a:latin typeface="Arial" panose="020B0604020202020204" pitchFamily="34" charset="0"/>
              <a:cs typeface="Arial" panose="020B0604020202020204" pitchFamily="34" charset="0"/>
            </a:endParaRPr>
          </a:p>
        </p:txBody>
      </p:sp>
      <p:sp>
        <p:nvSpPr>
          <p:cNvPr id="10" name="Text Box 2"/>
          <p:cNvSpPr txBox="1">
            <a:spLocks noChangeArrowheads="1"/>
          </p:cNvSpPr>
          <p:nvPr/>
        </p:nvSpPr>
        <p:spPr bwMode="auto">
          <a:xfrm>
            <a:off x="-6288" y="620688"/>
            <a:ext cx="7845425"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dirty="0">
                <a:solidFill>
                  <a:srgbClr val="FF0000"/>
                </a:solidFill>
                <a:effectLst>
                  <a:outerShdw blurRad="38100" dist="38100" dir="2700000" algn="tl">
                    <a:srgbClr val="C0C0C0"/>
                  </a:outerShdw>
                </a:effectLst>
                <a:latin typeface="Comic Sans MS" panose="030F0702030302020204" pitchFamily="66" charset="0"/>
                <a:ea typeface="楷体_GB2312" pitchFamily="49" charset="-122"/>
              </a:rPr>
              <a:t>（</a:t>
            </a:r>
            <a:r>
              <a:rPr lang="en-US" sz="2800" b="1" dirty="0">
                <a:solidFill>
                  <a:srgbClr val="FF0000"/>
                </a:solidFill>
                <a:effectLst>
                  <a:outerShdw blurRad="38100" dist="38100" dir="2700000" algn="tl">
                    <a:srgbClr val="C0C0C0"/>
                  </a:outerShdw>
                </a:effectLst>
                <a:latin typeface="Comic Sans MS" panose="030F0702030302020204" pitchFamily="66" charset="0"/>
                <a:ea typeface="楷体_GB2312" pitchFamily="49" charset="-122"/>
              </a:rPr>
              <a:t>2</a:t>
            </a:r>
            <a:r>
              <a:rPr lang="zh-CN" altLang="en-US" sz="2800" b="1" dirty="0">
                <a:solidFill>
                  <a:srgbClr val="FF0000"/>
                </a:solidFill>
                <a:effectLst>
                  <a:outerShdw blurRad="38100" dist="38100" dir="2700000" algn="tl">
                    <a:srgbClr val="C0C0C0"/>
                  </a:outerShdw>
                </a:effectLst>
                <a:latin typeface="Comic Sans MS" panose="030F0702030302020204" pitchFamily="66" charset="0"/>
                <a:ea typeface="楷体_GB2312" pitchFamily="49" charset="-122"/>
              </a:rPr>
              <a:t>）气流式干燥器</a:t>
            </a:r>
          </a:p>
        </p:txBody>
      </p:sp>
      <p:pic>
        <p:nvPicPr>
          <p:cNvPr id="3074" name="Picture 2" descr="http://www.cnpowdertech.com/uploadfile/2016/0421/201604211157273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40768"/>
            <a:ext cx="5544616" cy="5216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6713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6404</TotalTime>
  <Words>5375</Words>
  <Application>Microsoft Office PowerPoint</Application>
  <PresentationFormat>全屏显示(4:3)</PresentationFormat>
  <Paragraphs>853</Paragraphs>
  <Slides>118</Slides>
  <Notes>0</Notes>
  <HiddenSlides>0</HiddenSlides>
  <MMClips>2</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118</vt:i4>
      </vt:variant>
    </vt:vector>
  </HeadingPairs>
  <TitlesOfParts>
    <vt:vector size="135" baseType="lpstr">
      <vt:lpstr>黑体</vt:lpstr>
      <vt:lpstr>华文行楷</vt:lpstr>
      <vt:lpstr>华文楷体</vt:lpstr>
      <vt:lpstr>楷体</vt:lpstr>
      <vt:lpstr>楷体_GB2312</vt:lpstr>
      <vt:lpstr>隶书</vt:lpstr>
      <vt:lpstr>宋体</vt:lpstr>
      <vt:lpstr>微软雅黑</vt:lpstr>
      <vt:lpstr>Arial</vt:lpstr>
      <vt:lpstr>Berlin Sans FB Demi</vt:lpstr>
      <vt:lpstr>Calibri</vt:lpstr>
      <vt:lpstr>Comic Sans MS</vt:lpstr>
      <vt:lpstr>Garamond</vt:lpstr>
      <vt:lpstr>Times New Roman</vt:lpstr>
      <vt:lpstr>Wingdings</vt:lpstr>
      <vt:lpstr>Office 主题</vt:lpstr>
      <vt:lpstr>CS ChemDraw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题目/Title</vt:lpstr>
      <vt:lpstr>背景简介/前言/Introduction</vt:lpstr>
      <vt:lpstr>结论与展望/Conclusion and outlook</vt:lpstr>
      <vt:lpstr>PowerPoint 演示文稿</vt:lpstr>
      <vt:lpstr>要求</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王 凯悌</cp:lastModifiedBy>
  <cp:revision>642</cp:revision>
  <dcterms:created xsi:type="dcterms:W3CDTF">2013-10-30T09:04:50Z</dcterms:created>
  <dcterms:modified xsi:type="dcterms:W3CDTF">2019-09-12T01:52:24Z</dcterms:modified>
</cp:coreProperties>
</file>